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DE_D4257FB1.xml" ContentType="application/vnd.ms-powerpoint.comments+xml"/>
  <Override PartName="/ppt/charts/chart1.xml" ContentType="application/vnd.openxmlformats-officedocument.drawingml.chart+xml"/>
  <Override PartName="/ppt/charts/chart2.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4"/>
  </p:sldMasterIdLst>
  <p:notesMasterIdLst>
    <p:notesMasterId r:id="rId43"/>
  </p:notesMasterIdLst>
  <p:sldIdLst>
    <p:sldId id="267" r:id="rId5"/>
    <p:sldId id="295" r:id="rId6"/>
    <p:sldId id="288" r:id="rId7"/>
    <p:sldId id="330" r:id="rId8"/>
    <p:sldId id="293" r:id="rId9"/>
    <p:sldId id="294" r:id="rId10"/>
    <p:sldId id="296" r:id="rId11"/>
    <p:sldId id="342" r:id="rId12"/>
    <p:sldId id="478" r:id="rId13"/>
    <p:sldId id="297" r:id="rId14"/>
    <p:sldId id="298" r:id="rId15"/>
    <p:sldId id="331" r:id="rId16"/>
    <p:sldId id="332" r:id="rId17"/>
    <p:sldId id="333" r:id="rId18"/>
    <p:sldId id="547" r:id="rId19"/>
    <p:sldId id="335" r:id="rId20"/>
    <p:sldId id="337" r:id="rId21"/>
    <p:sldId id="338" r:id="rId22"/>
    <p:sldId id="339" r:id="rId23"/>
    <p:sldId id="340" r:id="rId24"/>
    <p:sldId id="341" r:id="rId25"/>
    <p:sldId id="344" r:id="rId26"/>
    <p:sldId id="345" r:id="rId27"/>
    <p:sldId id="346" r:id="rId28"/>
    <p:sldId id="347" r:id="rId29"/>
    <p:sldId id="336" r:id="rId30"/>
    <p:sldId id="348" r:id="rId31"/>
    <p:sldId id="363" r:id="rId32"/>
    <p:sldId id="350" r:id="rId33"/>
    <p:sldId id="351" r:id="rId34"/>
    <p:sldId id="352" r:id="rId35"/>
    <p:sldId id="353" r:id="rId36"/>
    <p:sldId id="354" r:id="rId37"/>
    <p:sldId id="355" r:id="rId38"/>
    <p:sldId id="356" r:id="rId39"/>
    <p:sldId id="548" r:id="rId40"/>
    <p:sldId id="358" r:id="rId41"/>
    <p:sldId id="277" r:id="rId42"/>
  </p:sldIdLst>
  <p:sldSz cx="12192000" cy="6858000"/>
  <p:notesSz cx="6858000" cy="9144000"/>
  <p:embeddedFontLst>
    <p:embeddedFont>
      <p:font typeface="Franklin Gothic Book" panose="020B0503020102020204" pitchFamily="34" charset="0"/>
      <p:regular r:id="rId44"/>
      <p:italic r:id="rId45"/>
    </p:embeddedFont>
    <p:embeddedFont>
      <p:font typeface="Franklin Gothic Medium" panose="020B0603020102020204" pitchFamily="34" charset="0"/>
      <p:regular r:id="rId46"/>
      <p:italic r:id="rId47"/>
    </p:embeddedFont>
    <p:embeddedFont>
      <p:font typeface="Franklin Gothic Medium Cond" panose="020B0606030402020204" pitchFamily="34" charset="0"/>
      <p:regular r:id="rId48"/>
    </p:embeddedFont>
    <p:embeddedFont>
      <p:font typeface="Roboto" panose="02000000000000000000" pitchFamily="2" charset="0"/>
      <p:regular r:id="rId49"/>
      <p:bold r:id="rId50"/>
      <p:italic r:id="rId51"/>
      <p:boldItalic r:id="rId5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31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6CE219-6CB4-4D82-2315-C217F06FFCCD}" name="Hiller, Kelly R" initials="HKR" userId="S::khiller@purdue.edu::b25b1487-7f5e-4b7f-a0b2-f8bcb0b1ea5a" providerId="AD"/>
  <p188:author id="{3A252870-6959-9CC1-9159-22117C7E923D}" name="Jackson Fischer" initials="JF" userId="b51a323305bb26a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FB991"/>
    <a:srgbClr val="DDB945"/>
    <a:srgbClr val="EBD9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93E981-9D9F-4317-BB07-5B7EC6D4EE01}" v="347" dt="2026-06-28T09:42:42.5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93898" autoAdjust="0"/>
  </p:normalViewPr>
  <p:slideViewPr>
    <p:cSldViewPr snapToGrid="0">
      <p:cViewPr varScale="1">
        <p:scale>
          <a:sx n="59" d="100"/>
          <a:sy n="59" d="100"/>
        </p:scale>
        <p:origin x="54" y="276"/>
      </p:cViewPr>
      <p:guideLst>
        <p:guide orient="horz" pos="1080"/>
        <p:guide pos="31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2.fntdata"/><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font" Target="fonts/font5.fntdata"/><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font" Target="fonts/font8.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3.fntdata"/><Relationship Id="rId59"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6.fntdata"/><Relationship Id="rId57"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1.fntdata"/><Relationship Id="rId52" Type="http://schemas.openxmlformats.org/officeDocument/2006/relationships/font" Target="fonts/font9.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e Fischer" userId="e6b69e6ea63ee435" providerId="LiveId" clId="{9670895F-D752-47E1-A0B2-65100864951E}"/>
    <pc:docChg chg="undo redo custSel addSld delSld modSld sldOrd">
      <pc:chgData name="Mike Fischer" userId="e6b69e6ea63ee435" providerId="LiveId" clId="{9670895F-D752-47E1-A0B2-65100864951E}" dt="2026-06-30T10:57:15.603" v="3228" actId="20577"/>
      <pc:docMkLst>
        <pc:docMk/>
      </pc:docMkLst>
      <pc:sldChg chg="addSp delSp modSp mod">
        <pc:chgData name="Mike Fischer" userId="e6b69e6ea63ee435" providerId="LiveId" clId="{9670895F-D752-47E1-A0B2-65100864951E}" dt="2026-06-27T05:37:00.230" v="84" actId="20577"/>
        <pc:sldMkLst>
          <pc:docMk/>
          <pc:sldMk cId="4154997097" sldId="267"/>
        </pc:sldMkLst>
        <pc:spChg chg="mod">
          <ac:chgData name="Mike Fischer" userId="e6b69e6ea63ee435" providerId="LiveId" clId="{9670895F-D752-47E1-A0B2-65100864951E}" dt="2026-06-27T05:36:39.408" v="60" actId="20577"/>
          <ac:spMkLst>
            <pc:docMk/>
            <pc:sldMk cId="4154997097" sldId="267"/>
            <ac:spMk id="2" creationId="{44DF09A7-CF48-9701-322A-A0BBD1C2F6CD}"/>
          </ac:spMkLst>
        </pc:spChg>
        <pc:spChg chg="mod">
          <ac:chgData name="Mike Fischer" userId="e6b69e6ea63ee435" providerId="LiveId" clId="{9670895F-D752-47E1-A0B2-65100864951E}" dt="2026-06-27T05:37:00.230" v="84" actId="20577"/>
          <ac:spMkLst>
            <pc:docMk/>
            <pc:sldMk cId="4154997097" sldId="267"/>
            <ac:spMk id="4" creationId="{0C218A17-096C-AED1-C745-D58ECF2EFEFF}"/>
          </ac:spMkLst>
        </pc:spChg>
        <pc:spChg chg="add mod">
          <ac:chgData name="Mike Fischer" userId="e6b69e6ea63ee435" providerId="LiveId" clId="{9670895F-D752-47E1-A0B2-65100864951E}" dt="2026-06-27T05:36:54.391" v="75" actId="20577"/>
          <ac:spMkLst>
            <pc:docMk/>
            <pc:sldMk cId="4154997097" sldId="267"/>
            <ac:spMk id="6" creationId="{2F58CA07-5BF1-4237-7E49-2F05F812D0DB}"/>
          </ac:spMkLst>
        </pc:spChg>
      </pc:sldChg>
      <pc:sldChg chg="addSp delSp modSp mod">
        <pc:chgData name="Mike Fischer" userId="e6b69e6ea63ee435" providerId="LiveId" clId="{9670895F-D752-47E1-A0B2-65100864951E}" dt="2026-06-27T13:21:54.811" v="2582" actId="1076"/>
        <pc:sldMkLst>
          <pc:docMk/>
          <pc:sldMk cId="3555266232" sldId="277"/>
        </pc:sldMkLst>
        <pc:spChg chg="add mod">
          <ac:chgData name="Mike Fischer" userId="e6b69e6ea63ee435" providerId="LiveId" clId="{9670895F-D752-47E1-A0B2-65100864951E}" dt="2026-06-27T13:21:54.811" v="2582" actId="1076"/>
          <ac:spMkLst>
            <pc:docMk/>
            <pc:sldMk cId="3555266232" sldId="277"/>
            <ac:spMk id="8" creationId="{CF0F59E1-E529-6E05-FF36-F44717E6A564}"/>
          </ac:spMkLst>
        </pc:spChg>
      </pc:sldChg>
      <pc:sldChg chg="addSp delSp modSp mod setBg">
        <pc:chgData name="Mike Fischer" userId="e6b69e6ea63ee435" providerId="LiveId" clId="{9670895F-D752-47E1-A0B2-65100864951E}" dt="2026-06-28T10:05:28.626" v="2660" actId="14100"/>
        <pc:sldMkLst>
          <pc:docMk/>
          <pc:sldMk cId="2200990116" sldId="288"/>
        </pc:sldMkLst>
        <pc:spChg chg="add mod">
          <ac:chgData name="Mike Fischer" userId="e6b69e6ea63ee435" providerId="LiveId" clId="{9670895F-D752-47E1-A0B2-65100864951E}" dt="2026-06-28T09:38:41.225" v="2596" actId="207"/>
          <ac:spMkLst>
            <pc:docMk/>
            <pc:sldMk cId="2200990116" sldId="288"/>
            <ac:spMk id="61" creationId="{65887D79-A937-6E00-DD91-D5478E8ADA7D}"/>
          </ac:spMkLst>
        </pc:spChg>
        <pc:spChg chg="add mod">
          <ac:chgData name="Mike Fischer" userId="e6b69e6ea63ee435" providerId="LiveId" clId="{9670895F-D752-47E1-A0B2-65100864951E}" dt="2026-06-27T06:18:20.403" v="398" actId="1076"/>
          <ac:spMkLst>
            <pc:docMk/>
            <pc:sldMk cId="2200990116" sldId="288"/>
            <ac:spMk id="104" creationId="{00000000-0000-0000-0000-000000000000}"/>
          </ac:spMkLst>
        </pc:spChg>
        <pc:spChg chg="add mod">
          <ac:chgData name="Mike Fischer" userId="e6b69e6ea63ee435" providerId="LiveId" clId="{9670895F-D752-47E1-A0B2-65100864951E}" dt="2026-06-27T06:18:20.403" v="398" actId="1076"/>
          <ac:spMkLst>
            <pc:docMk/>
            <pc:sldMk cId="2200990116" sldId="288"/>
            <ac:spMk id="105" creationId="{00000000-0000-0000-0000-000000000000}"/>
          </ac:spMkLst>
        </pc:spChg>
        <pc:picChg chg="add mod">
          <ac:chgData name="Mike Fischer" userId="e6b69e6ea63ee435" providerId="LiveId" clId="{9670895F-D752-47E1-A0B2-65100864951E}" dt="2026-06-28T10:05:15.546" v="2658" actId="1076"/>
          <ac:picMkLst>
            <pc:docMk/>
            <pc:sldMk cId="2200990116" sldId="288"/>
            <ac:picMk id="56" creationId="{8E75DC0E-2D36-4D24-83B9-965C041B1A72}"/>
          </ac:picMkLst>
        </pc:picChg>
        <pc:picChg chg="add mod">
          <ac:chgData name="Mike Fischer" userId="e6b69e6ea63ee435" providerId="LiveId" clId="{9670895F-D752-47E1-A0B2-65100864951E}" dt="2026-06-28T10:05:28.626" v="2660" actId="14100"/>
          <ac:picMkLst>
            <pc:docMk/>
            <pc:sldMk cId="2200990116" sldId="288"/>
            <ac:picMk id="57" creationId="{0EE2D286-289D-0FA7-2A2F-59C8C0878A83}"/>
          </ac:picMkLst>
        </pc:picChg>
        <pc:picChg chg="add mod">
          <ac:chgData name="Mike Fischer" userId="e6b69e6ea63ee435" providerId="LiveId" clId="{9670895F-D752-47E1-A0B2-65100864951E}" dt="2026-06-27T06:18:20.403" v="398" actId="1076"/>
          <ac:picMkLst>
            <pc:docMk/>
            <pc:sldMk cId="2200990116" sldId="288"/>
            <ac:picMk id="58" creationId="{6CADDBE5-3798-6885-D24A-DB202507C9AE}"/>
          </ac:picMkLst>
        </pc:picChg>
        <pc:picChg chg="add mod">
          <ac:chgData name="Mike Fischer" userId="e6b69e6ea63ee435" providerId="LiveId" clId="{9670895F-D752-47E1-A0B2-65100864951E}" dt="2026-06-28T10:05:19.727" v="2659" actId="1076"/>
          <ac:picMkLst>
            <pc:docMk/>
            <pc:sldMk cId="2200990116" sldId="288"/>
            <ac:picMk id="59" creationId="{ED7FA18A-F05D-7902-E569-CEEAA59C0A28}"/>
          </ac:picMkLst>
        </pc:picChg>
        <pc:picChg chg="add mod">
          <ac:chgData name="Mike Fischer" userId="e6b69e6ea63ee435" providerId="LiveId" clId="{9670895F-D752-47E1-A0B2-65100864951E}" dt="2026-06-28T10:05:13.077" v="2657" actId="1076"/>
          <ac:picMkLst>
            <pc:docMk/>
            <pc:sldMk cId="2200990116" sldId="288"/>
            <ac:picMk id="62" creationId="{3C4F7A50-64E5-F307-04BC-160537E4DA50}"/>
          </ac:picMkLst>
        </pc:picChg>
      </pc:sldChg>
      <pc:sldChg chg="addSp delSp modSp add mod ord setBg modClrScheme chgLayout">
        <pc:chgData name="Mike Fischer" userId="e6b69e6ea63ee435" providerId="LiveId" clId="{9670895F-D752-47E1-A0B2-65100864951E}" dt="2026-06-28T09:40:04.105" v="2618" actId="1076"/>
        <pc:sldMkLst>
          <pc:docMk/>
          <pc:sldMk cId="1163023263" sldId="293"/>
        </pc:sldMkLst>
        <pc:spChg chg="add mod">
          <ac:chgData name="Mike Fischer" userId="e6b69e6ea63ee435" providerId="LiveId" clId="{9670895F-D752-47E1-A0B2-65100864951E}" dt="2026-06-28T09:39:59.283" v="2617" actId="1076"/>
          <ac:spMkLst>
            <pc:docMk/>
            <pc:sldMk cId="1163023263" sldId="293"/>
            <ac:spMk id="6" creationId="{1637C043-2BF8-8F51-5BF0-D327AF1AEA96}"/>
          </ac:spMkLst>
        </pc:spChg>
        <pc:spChg chg="add mod ord">
          <ac:chgData name="Mike Fischer" userId="e6b69e6ea63ee435" providerId="LiveId" clId="{9670895F-D752-47E1-A0B2-65100864951E}" dt="2026-06-28T09:40:04.105" v="2618" actId="1076"/>
          <ac:spMkLst>
            <pc:docMk/>
            <pc:sldMk cId="1163023263" sldId="293"/>
            <ac:spMk id="8" creationId="{15113E07-8F25-BFDD-837D-9F489D37BB66}"/>
          </ac:spMkLst>
        </pc:spChg>
        <pc:spChg chg="mod ord">
          <ac:chgData name="Mike Fischer" userId="e6b69e6ea63ee435" providerId="LiveId" clId="{9670895F-D752-47E1-A0B2-65100864951E}" dt="2026-06-28T09:39:50.400" v="2616" actId="207"/>
          <ac:spMkLst>
            <pc:docMk/>
            <pc:sldMk cId="1163023263" sldId="293"/>
            <ac:spMk id="28" creationId="{2E2F469A-BE06-8F1E-46E3-C78DAE0E0CD4}"/>
          </ac:spMkLst>
        </pc:spChg>
        <pc:picChg chg="add mod ord">
          <ac:chgData name="Mike Fischer" userId="e6b69e6ea63ee435" providerId="LiveId" clId="{9670895F-D752-47E1-A0B2-65100864951E}" dt="2026-06-27T07:08:45.441" v="792" actId="26606"/>
          <ac:picMkLst>
            <pc:docMk/>
            <pc:sldMk cId="1163023263" sldId="293"/>
            <ac:picMk id="2" creationId="{C8C196F0-6B6B-A0FF-78EA-8282308E669A}"/>
          </ac:picMkLst>
        </pc:picChg>
        <pc:picChg chg="add mod">
          <ac:chgData name="Mike Fischer" userId="e6b69e6ea63ee435" providerId="LiveId" clId="{9670895F-D752-47E1-A0B2-65100864951E}" dt="2026-06-27T07:10:24.463" v="836" actId="1076"/>
          <ac:picMkLst>
            <pc:docMk/>
            <pc:sldMk cId="1163023263" sldId="293"/>
            <ac:picMk id="3" creationId="{3BA5D10A-9884-4B0C-229F-EB2B1B466421}"/>
          </ac:picMkLst>
        </pc:picChg>
      </pc:sldChg>
      <pc:sldChg chg="addSp delSp modSp add mod setBg">
        <pc:chgData name="Mike Fischer" userId="e6b69e6ea63ee435" providerId="LiveId" clId="{9670895F-D752-47E1-A0B2-65100864951E}" dt="2026-06-28T09:40:31.789" v="2623" actId="207"/>
        <pc:sldMkLst>
          <pc:docMk/>
          <pc:sldMk cId="3842682511" sldId="294"/>
        </pc:sldMkLst>
        <pc:spChg chg="mod">
          <ac:chgData name="Mike Fischer" userId="e6b69e6ea63ee435" providerId="LiveId" clId="{9670895F-D752-47E1-A0B2-65100864951E}" dt="2026-06-28T09:40:31.789" v="2623" actId="207"/>
          <ac:spMkLst>
            <pc:docMk/>
            <pc:sldMk cId="3842682511" sldId="294"/>
            <ac:spMk id="4" creationId="{109C54E0-DD71-338B-2026-F3C3E5A633DD}"/>
          </ac:spMkLst>
        </pc:spChg>
        <pc:spChg chg="add mod">
          <ac:chgData name="Mike Fischer" userId="e6b69e6ea63ee435" providerId="LiveId" clId="{9670895F-D752-47E1-A0B2-65100864951E}" dt="2026-06-28T09:40:31.789" v="2623" actId="207"/>
          <ac:spMkLst>
            <pc:docMk/>
            <pc:sldMk cId="3842682511" sldId="294"/>
            <ac:spMk id="11" creationId="{7D13BC7C-1CC7-E9B2-A68A-5FDD12D0D9EC}"/>
          </ac:spMkLst>
        </pc:spChg>
        <pc:spChg chg="add mod">
          <ac:chgData name="Mike Fischer" userId="e6b69e6ea63ee435" providerId="LiveId" clId="{9670895F-D752-47E1-A0B2-65100864951E}" dt="2026-06-28T09:40:31.789" v="2623" actId="207"/>
          <ac:spMkLst>
            <pc:docMk/>
            <pc:sldMk cId="3842682511" sldId="294"/>
            <ac:spMk id="12" creationId="{F796659C-1A43-3919-331B-44E65CCA1942}"/>
          </ac:spMkLst>
        </pc:spChg>
        <pc:spChg chg="add mod">
          <ac:chgData name="Mike Fischer" userId="e6b69e6ea63ee435" providerId="LiveId" clId="{9670895F-D752-47E1-A0B2-65100864951E}" dt="2026-06-28T09:40:31.789" v="2623" actId="207"/>
          <ac:spMkLst>
            <pc:docMk/>
            <pc:sldMk cId="3842682511" sldId="294"/>
            <ac:spMk id="14" creationId="{87D38AAA-5108-A20E-7AA3-5880DFCD246C}"/>
          </ac:spMkLst>
        </pc:spChg>
        <pc:spChg chg="mod">
          <ac:chgData name="Mike Fischer" userId="e6b69e6ea63ee435" providerId="LiveId" clId="{9670895F-D752-47E1-A0B2-65100864951E}" dt="2026-06-28T09:40:31.789" v="2623" actId="207"/>
          <ac:spMkLst>
            <pc:docMk/>
            <pc:sldMk cId="3842682511" sldId="294"/>
            <ac:spMk id="28" creationId="{682BF596-159F-FB36-511B-2DF175325137}"/>
          </ac:spMkLst>
        </pc:spChg>
        <pc:picChg chg="add mod">
          <ac:chgData name="Mike Fischer" userId="e6b69e6ea63ee435" providerId="LiveId" clId="{9670895F-D752-47E1-A0B2-65100864951E}" dt="2026-06-28T09:40:31.789" v="2623" actId="207"/>
          <ac:picMkLst>
            <pc:docMk/>
            <pc:sldMk cId="3842682511" sldId="294"/>
            <ac:picMk id="2" creationId="{9D01D9B7-8026-7EA9-F76E-B010ECDAB3D0}"/>
          </ac:picMkLst>
        </pc:picChg>
      </pc:sldChg>
      <pc:sldChg chg="addSp delSp modSp add mod ord replId setBg">
        <pc:chgData name="Mike Fischer" userId="e6b69e6ea63ee435" providerId="LiveId" clId="{9670895F-D752-47E1-A0B2-65100864951E}" dt="2026-06-28T09:40:12.299" v="2619" actId="207"/>
        <pc:sldMkLst>
          <pc:docMk/>
          <pc:sldMk cId="4073183595" sldId="295"/>
        </pc:sldMkLst>
        <pc:spChg chg="mod">
          <ac:chgData name="Mike Fischer" userId="e6b69e6ea63ee435" providerId="LiveId" clId="{9670895F-D752-47E1-A0B2-65100864951E}" dt="2026-06-28T09:40:12.299" v="2619" actId="207"/>
          <ac:spMkLst>
            <pc:docMk/>
            <pc:sldMk cId="4073183595" sldId="295"/>
            <ac:spMk id="4" creationId="{9930B402-5C3F-04A0-0E07-C6CDFC3B84AB}"/>
          </ac:spMkLst>
        </pc:spChg>
        <pc:spChg chg="mod">
          <ac:chgData name="Mike Fischer" userId="e6b69e6ea63ee435" providerId="LiveId" clId="{9670895F-D752-47E1-A0B2-65100864951E}" dt="2026-06-28T09:40:12.299" v="2619" actId="207"/>
          <ac:spMkLst>
            <pc:docMk/>
            <pc:sldMk cId="4073183595" sldId="295"/>
            <ac:spMk id="16" creationId="{05595D57-D931-DC17-44A2-FEFDFEE01B3D}"/>
          </ac:spMkLst>
        </pc:spChg>
        <pc:spChg chg="mod">
          <ac:chgData name="Mike Fischer" userId="e6b69e6ea63ee435" providerId="LiveId" clId="{9670895F-D752-47E1-A0B2-65100864951E}" dt="2026-06-27T06:04:53.034" v="245" actId="14100"/>
          <ac:spMkLst>
            <pc:docMk/>
            <pc:sldMk cId="4073183595" sldId="295"/>
            <ac:spMk id="18" creationId="{30898E42-DD5C-D4E9-619A-06657D994678}"/>
          </ac:spMkLst>
        </pc:spChg>
        <pc:spChg chg="mod">
          <ac:chgData name="Mike Fischer" userId="e6b69e6ea63ee435" providerId="LiveId" clId="{9670895F-D752-47E1-A0B2-65100864951E}" dt="2026-06-27T06:04:53.034" v="245" actId="14100"/>
          <ac:spMkLst>
            <pc:docMk/>
            <pc:sldMk cId="4073183595" sldId="295"/>
            <ac:spMk id="19" creationId="{6BE7B72E-D4FE-B582-DC59-2D87ECF38BC0}"/>
          </ac:spMkLst>
        </pc:spChg>
        <pc:spChg chg="mod">
          <ac:chgData name="Mike Fischer" userId="e6b69e6ea63ee435" providerId="LiveId" clId="{9670895F-D752-47E1-A0B2-65100864951E}" dt="2026-06-27T06:04:53.034" v="245" actId="14100"/>
          <ac:spMkLst>
            <pc:docMk/>
            <pc:sldMk cId="4073183595" sldId="295"/>
            <ac:spMk id="20" creationId="{E6C84A33-7365-09F6-A0D2-024B10384F67}"/>
          </ac:spMkLst>
        </pc:spChg>
        <pc:spChg chg="mod">
          <ac:chgData name="Mike Fischer" userId="e6b69e6ea63ee435" providerId="LiveId" clId="{9670895F-D752-47E1-A0B2-65100864951E}" dt="2026-06-28T09:40:12.299" v="2619" actId="207"/>
          <ac:spMkLst>
            <pc:docMk/>
            <pc:sldMk cId="4073183595" sldId="295"/>
            <ac:spMk id="28" creationId="{D5B96220-F339-842C-9178-6903025FA240}"/>
          </ac:spMkLst>
        </pc:spChg>
        <pc:grpChg chg="mod">
          <ac:chgData name="Mike Fischer" userId="e6b69e6ea63ee435" providerId="LiveId" clId="{9670895F-D752-47E1-A0B2-65100864951E}" dt="2026-06-28T09:40:12.299" v="2619" actId="207"/>
          <ac:grpSpMkLst>
            <pc:docMk/>
            <pc:sldMk cId="4073183595" sldId="295"/>
            <ac:grpSpMk id="17" creationId="{ECB64E43-E562-F91F-8334-7C7A19C16192}"/>
          </ac:grpSpMkLst>
        </pc:grpChg>
        <pc:picChg chg="mod ord">
          <ac:chgData name="Mike Fischer" userId="e6b69e6ea63ee435" providerId="LiveId" clId="{9670895F-D752-47E1-A0B2-65100864951E}" dt="2026-06-28T09:40:12.299" v="2619" actId="207"/>
          <ac:picMkLst>
            <pc:docMk/>
            <pc:sldMk cId="4073183595" sldId="295"/>
            <ac:picMk id="3" creationId="{21FA30C7-F1C6-9F7A-C002-BCC32393EBC1}"/>
          </ac:picMkLst>
        </pc:picChg>
        <pc:picChg chg="add del mod">
          <ac:chgData name="Mike Fischer" userId="e6b69e6ea63ee435" providerId="LiveId" clId="{9670895F-D752-47E1-A0B2-65100864951E}" dt="2026-06-28T09:40:12.299" v="2619" actId="207"/>
          <ac:picMkLst>
            <pc:docMk/>
            <pc:sldMk cId="4073183595" sldId="295"/>
            <ac:picMk id="6" creationId="{289A3817-C6DA-E7C3-1450-957332EA689C}"/>
          </ac:picMkLst>
        </pc:picChg>
        <pc:picChg chg="mod">
          <ac:chgData name="Mike Fischer" userId="e6b69e6ea63ee435" providerId="LiveId" clId="{9670895F-D752-47E1-A0B2-65100864951E}" dt="2026-06-28T09:40:12.299" v="2619" actId="207"/>
          <ac:picMkLst>
            <pc:docMk/>
            <pc:sldMk cId="4073183595" sldId="295"/>
            <ac:picMk id="8" creationId="{778DC776-A2CD-29CA-922E-65F72E34058C}"/>
          </ac:picMkLst>
        </pc:picChg>
        <pc:picChg chg="mod">
          <ac:chgData name="Mike Fischer" userId="e6b69e6ea63ee435" providerId="LiveId" clId="{9670895F-D752-47E1-A0B2-65100864951E}" dt="2026-06-28T09:40:12.299" v="2619" actId="207"/>
          <ac:picMkLst>
            <pc:docMk/>
            <pc:sldMk cId="4073183595" sldId="295"/>
            <ac:picMk id="10" creationId="{D6EBE66E-E5FF-5A37-3D6E-9538F16EB4A1}"/>
          </ac:picMkLst>
        </pc:picChg>
        <pc:picChg chg="mod">
          <ac:chgData name="Mike Fischer" userId="e6b69e6ea63ee435" providerId="LiveId" clId="{9670895F-D752-47E1-A0B2-65100864951E}" dt="2026-06-28T09:40:12.299" v="2619" actId="207"/>
          <ac:picMkLst>
            <pc:docMk/>
            <pc:sldMk cId="4073183595" sldId="295"/>
            <ac:picMk id="12" creationId="{294B5EA0-D268-AE79-DD9F-C084F5280F60}"/>
          </ac:picMkLst>
        </pc:picChg>
        <pc:picChg chg="mod">
          <ac:chgData name="Mike Fischer" userId="e6b69e6ea63ee435" providerId="LiveId" clId="{9670895F-D752-47E1-A0B2-65100864951E}" dt="2026-06-28T09:40:12.299" v="2619" actId="207"/>
          <ac:picMkLst>
            <pc:docMk/>
            <pc:sldMk cId="4073183595" sldId="295"/>
            <ac:picMk id="14" creationId="{6FBEA899-943D-DF00-0D41-3B12A220F491}"/>
          </ac:picMkLst>
        </pc:picChg>
        <pc:picChg chg="mod">
          <ac:chgData name="Mike Fischer" userId="e6b69e6ea63ee435" providerId="LiveId" clId="{9670895F-D752-47E1-A0B2-65100864951E}" dt="2026-06-27T06:04:53.034" v="245" actId="14100"/>
          <ac:picMkLst>
            <pc:docMk/>
            <pc:sldMk cId="4073183595" sldId="295"/>
            <ac:picMk id="21" creationId="{8FFAC887-8247-1246-3104-AAC4C2B8BB81}"/>
          </ac:picMkLst>
        </pc:picChg>
        <pc:picChg chg="mod">
          <ac:chgData name="Mike Fischer" userId="e6b69e6ea63ee435" providerId="LiveId" clId="{9670895F-D752-47E1-A0B2-65100864951E}" dt="2026-06-27T06:04:53.034" v="245" actId="14100"/>
          <ac:picMkLst>
            <pc:docMk/>
            <pc:sldMk cId="4073183595" sldId="295"/>
            <ac:picMk id="22" creationId="{EEC5BD88-BD10-2759-DCA5-4B194C3265A6}"/>
          </ac:picMkLst>
        </pc:picChg>
        <pc:picChg chg="mod">
          <ac:chgData name="Mike Fischer" userId="e6b69e6ea63ee435" providerId="LiveId" clId="{9670895F-D752-47E1-A0B2-65100864951E}" dt="2026-06-27T06:04:53.034" v="245" actId="14100"/>
          <ac:picMkLst>
            <pc:docMk/>
            <pc:sldMk cId="4073183595" sldId="295"/>
            <ac:picMk id="23" creationId="{31A5A6DA-646E-746F-CEDF-116AD3F0D899}"/>
          </ac:picMkLst>
        </pc:picChg>
        <pc:picChg chg="mod">
          <ac:chgData name="Mike Fischer" userId="e6b69e6ea63ee435" providerId="LiveId" clId="{9670895F-D752-47E1-A0B2-65100864951E}" dt="2026-06-27T06:04:53.034" v="245" actId="14100"/>
          <ac:picMkLst>
            <pc:docMk/>
            <pc:sldMk cId="4073183595" sldId="295"/>
            <ac:picMk id="24" creationId="{CD2578CB-E478-4864-4C8E-A622CAA9E478}"/>
          </ac:picMkLst>
        </pc:picChg>
        <pc:picChg chg="mod">
          <ac:chgData name="Mike Fischer" userId="e6b69e6ea63ee435" providerId="LiveId" clId="{9670895F-D752-47E1-A0B2-65100864951E}" dt="2026-06-27T06:04:53.034" v="245" actId="14100"/>
          <ac:picMkLst>
            <pc:docMk/>
            <pc:sldMk cId="4073183595" sldId="295"/>
            <ac:picMk id="25" creationId="{38D7059B-32BE-1B07-DAAC-F58D0CC88591}"/>
          </ac:picMkLst>
        </pc:picChg>
        <pc:picChg chg="mod">
          <ac:chgData name="Mike Fischer" userId="e6b69e6ea63ee435" providerId="LiveId" clId="{9670895F-D752-47E1-A0B2-65100864951E}" dt="2026-06-27T06:04:53.034" v="245" actId="14100"/>
          <ac:picMkLst>
            <pc:docMk/>
            <pc:sldMk cId="4073183595" sldId="295"/>
            <ac:picMk id="26" creationId="{6DE00EE8-6753-FADB-404B-B95793A831B6}"/>
          </ac:picMkLst>
        </pc:picChg>
      </pc:sldChg>
      <pc:sldChg chg="addSp delSp modSp add mod setBg modClrScheme chgLayout">
        <pc:chgData name="Mike Fischer" userId="e6b69e6ea63ee435" providerId="LiveId" clId="{9670895F-D752-47E1-A0B2-65100864951E}" dt="2026-06-28T09:41:17.553" v="2637" actId="1076"/>
        <pc:sldMkLst>
          <pc:docMk/>
          <pc:sldMk cId="3798308547" sldId="296"/>
        </pc:sldMkLst>
        <pc:spChg chg="mod ord">
          <ac:chgData name="Mike Fischer" userId="e6b69e6ea63ee435" providerId="LiveId" clId="{9670895F-D752-47E1-A0B2-65100864951E}" dt="2026-06-28T09:41:17.553" v="2637" actId="1076"/>
          <ac:spMkLst>
            <pc:docMk/>
            <pc:sldMk cId="3798308547" sldId="296"/>
            <ac:spMk id="4" creationId="{62DE948E-6E1F-AF54-746C-7365A9A2CA81}"/>
          </ac:spMkLst>
        </pc:spChg>
        <pc:spChg chg="add mod ord">
          <ac:chgData name="Mike Fischer" userId="e6b69e6ea63ee435" providerId="LiveId" clId="{9670895F-D752-47E1-A0B2-65100864951E}" dt="2026-06-28T09:41:12.664" v="2636" actId="207"/>
          <ac:spMkLst>
            <pc:docMk/>
            <pc:sldMk cId="3798308547" sldId="296"/>
            <ac:spMk id="8" creationId="{89D9F12E-C258-A9CA-513B-CD79187BE5C8}"/>
          </ac:spMkLst>
        </pc:spChg>
        <pc:spChg chg="mod ord">
          <ac:chgData name="Mike Fischer" userId="e6b69e6ea63ee435" providerId="LiveId" clId="{9670895F-D752-47E1-A0B2-65100864951E}" dt="2026-06-28T09:41:12.664" v="2636" actId="207"/>
          <ac:spMkLst>
            <pc:docMk/>
            <pc:sldMk cId="3798308547" sldId="296"/>
            <ac:spMk id="28" creationId="{D23C6A1B-4636-A420-0EE7-72D43551DB21}"/>
          </ac:spMkLst>
        </pc:spChg>
        <pc:picChg chg="add mod ord">
          <ac:chgData name="Mike Fischer" userId="e6b69e6ea63ee435" providerId="LiveId" clId="{9670895F-D752-47E1-A0B2-65100864951E}" dt="2026-06-27T13:20:13.808" v="2572" actId="1076"/>
          <ac:picMkLst>
            <pc:docMk/>
            <pc:sldMk cId="3798308547" sldId="296"/>
            <ac:picMk id="2" creationId="{21ED7C6B-8ECF-D610-573A-DDE2B50CB1B9}"/>
          </ac:picMkLst>
        </pc:picChg>
      </pc:sldChg>
      <pc:sldChg chg="addSp modSp add mod replId setBg">
        <pc:chgData name="Mike Fischer" userId="e6b69e6ea63ee435" providerId="LiveId" clId="{9670895F-D752-47E1-A0B2-65100864951E}" dt="2026-06-30T10:53:25.585" v="3196" actId="1036"/>
        <pc:sldMkLst>
          <pc:docMk/>
          <pc:sldMk cId="2700128144" sldId="297"/>
        </pc:sldMkLst>
        <pc:spChg chg="mod">
          <ac:chgData name="Mike Fischer" userId="e6b69e6ea63ee435" providerId="LiveId" clId="{9670895F-D752-47E1-A0B2-65100864951E}" dt="2026-06-28T09:42:45.745" v="2650" actId="207"/>
          <ac:spMkLst>
            <pc:docMk/>
            <pc:sldMk cId="2700128144" sldId="297"/>
            <ac:spMk id="4" creationId="{351B939F-763D-6C00-CDBC-1A8DACB3F6FC}"/>
          </ac:spMkLst>
        </pc:spChg>
        <pc:spChg chg="mod">
          <ac:chgData name="Mike Fischer" userId="e6b69e6ea63ee435" providerId="LiveId" clId="{9670895F-D752-47E1-A0B2-65100864951E}" dt="2026-06-28T09:42:45.745" v="2650" actId="207"/>
          <ac:spMkLst>
            <pc:docMk/>
            <pc:sldMk cId="2700128144" sldId="297"/>
            <ac:spMk id="28" creationId="{96B6217D-8F50-DD74-9840-57D7446F4B10}"/>
          </ac:spMkLst>
        </pc:spChg>
        <pc:picChg chg="add mod">
          <ac:chgData name="Mike Fischer" userId="e6b69e6ea63ee435" providerId="LiveId" clId="{9670895F-D752-47E1-A0B2-65100864951E}" dt="2026-06-30T10:53:25.585" v="3196" actId="1036"/>
          <ac:picMkLst>
            <pc:docMk/>
            <pc:sldMk cId="2700128144" sldId="297"/>
            <ac:picMk id="2" creationId="{11351453-A9B1-36E0-6E3A-33F995CD3729}"/>
          </ac:picMkLst>
        </pc:picChg>
      </pc:sldChg>
      <pc:sldChg chg="addSp modSp add mod replId setBg">
        <pc:chgData name="Mike Fischer" userId="e6b69e6ea63ee435" providerId="LiveId" clId="{9670895F-D752-47E1-A0B2-65100864951E}" dt="2026-06-28T10:26:32.470" v="2917" actId="20577"/>
        <pc:sldMkLst>
          <pc:docMk/>
          <pc:sldMk cId="2146847675" sldId="298"/>
        </pc:sldMkLst>
        <pc:spChg chg="mod">
          <ac:chgData name="Mike Fischer" userId="e6b69e6ea63ee435" providerId="LiveId" clId="{9670895F-D752-47E1-A0B2-65100864951E}" dt="2026-06-28T10:26:32.470" v="2917" actId="20577"/>
          <ac:spMkLst>
            <pc:docMk/>
            <pc:sldMk cId="2146847675" sldId="298"/>
            <ac:spMk id="4" creationId="{2C9125D6-87F0-DAB4-A65F-78C3AA73CDC5}"/>
          </ac:spMkLst>
        </pc:spChg>
        <pc:spChg chg="mod">
          <ac:chgData name="Mike Fischer" userId="e6b69e6ea63ee435" providerId="LiveId" clId="{9670895F-D752-47E1-A0B2-65100864951E}" dt="2026-06-28T09:43:09.411" v="2654" actId="207"/>
          <ac:spMkLst>
            <pc:docMk/>
            <pc:sldMk cId="2146847675" sldId="298"/>
            <ac:spMk id="28" creationId="{CB601F95-25D7-BF86-18C0-4812A4F7B75C}"/>
          </ac:spMkLst>
        </pc:spChg>
        <pc:picChg chg="add mod">
          <ac:chgData name="Mike Fischer" userId="e6b69e6ea63ee435" providerId="LiveId" clId="{9670895F-D752-47E1-A0B2-65100864951E}" dt="2026-06-28T10:26:22.817" v="2909" actId="14100"/>
          <ac:picMkLst>
            <pc:docMk/>
            <pc:sldMk cId="2146847675" sldId="298"/>
            <ac:picMk id="2" creationId="{B0DA048A-89BF-4575-CCDF-DFBD49427ABB}"/>
          </ac:picMkLst>
        </pc:picChg>
        <pc:picChg chg="add mod">
          <ac:chgData name="Mike Fischer" userId="e6b69e6ea63ee435" providerId="LiveId" clId="{9670895F-D752-47E1-A0B2-65100864951E}" dt="2026-06-28T10:26:19.219" v="2907" actId="1076"/>
          <ac:picMkLst>
            <pc:docMk/>
            <pc:sldMk cId="2146847675" sldId="298"/>
            <ac:picMk id="3" creationId="{59AC51A4-A8C0-03C0-8543-197C3EF20FAC}"/>
          </ac:picMkLst>
        </pc:picChg>
      </pc:sldChg>
      <pc:sldChg chg="delSp modSp add mod setBg">
        <pc:chgData name="Mike Fischer" userId="e6b69e6ea63ee435" providerId="LiveId" clId="{9670895F-D752-47E1-A0B2-65100864951E}" dt="2026-06-28T10:18:37.300" v="2805" actId="14100"/>
        <pc:sldMkLst>
          <pc:docMk/>
          <pc:sldMk cId="4293889882" sldId="330"/>
        </pc:sldMkLst>
        <pc:spChg chg="mod ord">
          <ac:chgData name="Mike Fischer" userId="e6b69e6ea63ee435" providerId="LiveId" clId="{9670895F-D752-47E1-A0B2-65100864951E}" dt="2026-06-28T10:18:37.300" v="2805" actId="14100"/>
          <ac:spMkLst>
            <pc:docMk/>
            <pc:sldMk cId="4293889882" sldId="330"/>
            <ac:spMk id="17" creationId="{143ADDD5-119A-C522-9C21-9611FD198638}"/>
          </ac:spMkLst>
        </pc:spChg>
        <pc:picChg chg="mod">
          <ac:chgData name="Mike Fischer" userId="e6b69e6ea63ee435" providerId="LiveId" clId="{9670895F-D752-47E1-A0B2-65100864951E}" dt="2026-06-27T06:17:46.847" v="395" actId="1076"/>
          <ac:picMkLst>
            <pc:docMk/>
            <pc:sldMk cId="4293889882" sldId="330"/>
            <ac:picMk id="14" creationId="{862FF2D3-F975-84E8-2538-A1EE0FC58E88}"/>
          </ac:picMkLst>
        </pc:picChg>
        <pc:picChg chg="mod">
          <ac:chgData name="Mike Fischer" userId="e6b69e6ea63ee435" providerId="LiveId" clId="{9670895F-D752-47E1-A0B2-65100864951E}" dt="2026-06-27T06:17:27.872" v="394" actId="14100"/>
          <ac:picMkLst>
            <pc:docMk/>
            <pc:sldMk cId="4293889882" sldId="330"/>
            <ac:picMk id="15" creationId="{54EE3926-2B6E-FF90-D5FE-98E3D362649D}"/>
          </ac:picMkLst>
        </pc:picChg>
      </pc:sldChg>
      <pc:sldChg chg="addSp delSp modSp add mod setBg">
        <pc:chgData name="Mike Fischer" userId="e6b69e6ea63ee435" providerId="LiveId" clId="{9670895F-D752-47E1-A0B2-65100864951E}" dt="2026-06-28T10:07:20.862" v="2674" actId="1076"/>
        <pc:sldMkLst>
          <pc:docMk/>
          <pc:sldMk cId="3441655464" sldId="331"/>
        </pc:sldMkLst>
        <pc:spChg chg="mod">
          <ac:chgData name="Mike Fischer" userId="e6b69e6ea63ee435" providerId="LiveId" clId="{9670895F-D752-47E1-A0B2-65100864951E}" dt="2026-06-28T10:07:09.448" v="2670" actId="207"/>
          <ac:spMkLst>
            <pc:docMk/>
            <pc:sldMk cId="3441655464" sldId="331"/>
            <ac:spMk id="4" creationId="{40294B45-3E2B-2429-D176-07062BAE5719}"/>
          </ac:spMkLst>
        </pc:spChg>
        <pc:spChg chg="mod">
          <ac:chgData name="Mike Fischer" userId="e6b69e6ea63ee435" providerId="LiveId" clId="{9670895F-D752-47E1-A0B2-65100864951E}" dt="2026-06-28T10:07:09.448" v="2670" actId="207"/>
          <ac:spMkLst>
            <pc:docMk/>
            <pc:sldMk cId="3441655464" sldId="331"/>
            <ac:spMk id="28" creationId="{2DF6C641-9293-AC02-DD9A-5DF0D7BC6661}"/>
          </ac:spMkLst>
        </pc:spChg>
        <pc:picChg chg="add mod">
          <ac:chgData name="Mike Fischer" userId="e6b69e6ea63ee435" providerId="LiveId" clId="{9670895F-D752-47E1-A0B2-65100864951E}" dt="2026-06-28T10:07:09.448" v="2670" actId="207"/>
          <ac:picMkLst>
            <pc:docMk/>
            <pc:sldMk cId="3441655464" sldId="331"/>
            <ac:picMk id="2" creationId="{91B5E1E1-61CB-7E49-93BF-1EDEA1882FCB}"/>
          </ac:picMkLst>
        </pc:picChg>
        <pc:picChg chg="add mod">
          <ac:chgData name="Mike Fischer" userId="e6b69e6ea63ee435" providerId="LiveId" clId="{9670895F-D752-47E1-A0B2-65100864951E}" dt="2026-06-28T10:07:20.862" v="2674" actId="1076"/>
          <ac:picMkLst>
            <pc:docMk/>
            <pc:sldMk cId="3441655464" sldId="331"/>
            <ac:picMk id="6" creationId="{EA2BB64C-0979-4AEA-CF05-4744347EE183}"/>
          </ac:picMkLst>
        </pc:picChg>
      </pc:sldChg>
      <pc:sldChg chg="addSp delSp modSp add mod replId setBg modClrScheme chgLayout">
        <pc:chgData name="Mike Fischer" userId="e6b69e6ea63ee435" providerId="LiveId" clId="{9670895F-D752-47E1-A0B2-65100864951E}" dt="2026-06-28T10:09:34.140" v="2689" actId="207"/>
        <pc:sldMkLst>
          <pc:docMk/>
          <pc:sldMk cId="1895898175" sldId="332"/>
        </pc:sldMkLst>
        <pc:spChg chg="add del mod">
          <ac:chgData name="Mike Fischer" userId="e6b69e6ea63ee435" providerId="LiveId" clId="{9670895F-D752-47E1-A0B2-65100864951E}" dt="2026-06-28T10:09:34.140" v="2689" actId="207"/>
          <ac:spMkLst>
            <pc:docMk/>
            <pc:sldMk cId="1895898175" sldId="332"/>
            <ac:spMk id="4" creationId="{92E900DD-62B0-93CE-B072-3BDA09D34D51}"/>
          </ac:spMkLst>
        </pc:spChg>
        <pc:spChg chg="mod">
          <ac:chgData name="Mike Fischer" userId="e6b69e6ea63ee435" providerId="LiveId" clId="{9670895F-D752-47E1-A0B2-65100864951E}" dt="2026-06-27T07:15:40.179" v="1029" actId="26606"/>
          <ac:spMkLst>
            <pc:docMk/>
            <pc:sldMk cId="1895898175" sldId="332"/>
            <ac:spMk id="28" creationId="{0DDF4BCB-65C8-0341-A9FD-0A23D41ADA04}"/>
          </ac:spMkLst>
        </pc:spChg>
        <pc:picChg chg="add mod ord">
          <ac:chgData name="Mike Fischer" userId="e6b69e6ea63ee435" providerId="LiveId" clId="{9670895F-D752-47E1-A0B2-65100864951E}" dt="2026-06-27T07:15:40.179" v="1029" actId="26606"/>
          <ac:picMkLst>
            <pc:docMk/>
            <pc:sldMk cId="1895898175" sldId="332"/>
            <ac:picMk id="2" creationId="{DE161F22-E921-4CC7-5604-CC4E44AD9967}"/>
          </ac:picMkLst>
        </pc:picChg>
        <pc:picChg chg="add mod">
          <ac:chgData name="Mike Fischer" userId="e6b69e6ea63ee435" providerId="LiveId" clId="{9670895F-D752-47E1-A0B2-65100864951E}" dt="2026-06-27T07:16:22.647" v="1036" actId="1076"/>
          <ac:picMkLst>
            <pc:docMk/>
            <pc:sldMk cId="1895898175" sldId="332"/>
            <ac:picMk id="6" creationId="{254840B0-B9FE-6C84-F36C-4EEEC0D93897}"/>
          </ac:picMkLst>
        </pc:picChg>
      </pc:sldChg>
      <pc:sldChg chg="addSp delSp modSp add mod setBg modClrScheme chgLayout">
        <pc:chgData name="Mike Fischer" userId="e6b69e6ea63ee435" providerId="LiveId" clId="{9670895F-D752-47E1-A0B2-65100864951E}" dt="2026-06-28T10:08:04.139" v="2683" actId="207"/>
        <pc:sldMkLst>
          <pc:docMk/>
          <pc:sldMk cId="3960232988" sldId="333"/>
        </pc:sldMkLst>
        <pc:spChg chg="mod">
          <ac:chgData name="Mike Fischer" userId="e6b69e6ea63ee435" providerId="LiveId" clId="{9670895F-D752-47E1-A0B2-65100864951E}" dt="2026-06-28T10:08:04.139" v="2683" actId="207"/>
          <ac:spMkLst>
            <pc:docMk/>
            <pc:sldMk cId="3960232988" sldId="333"/>
            <ac:spMk id="4" creationId="{13849004-F4D7-12D7-0A32-CCE354292070}"/>
          </ac:spMkLst>
        </pc:spChg>
        <pc:spChg chg="mod">
          <ac:chgData name="Mike Fischer" userId="e6b69e6ea63ee435" providerId="LiveId" clId="{9670895F-D752-47E1-A0B2-65100864951E}" dt="2026-06-28T10:08:04.139" v="2683" actId="207"/>
          <ac:spMkLst>
            <pc:docMk/>
            <pc:sldMk cId="3960232988" sldId="333"/>
            <ac:spMk id="28" creationId="{891B5CC5-A154-53E7-516B-52A5666976AB}"/>
          </ac:spMkLst>
        </pc:spChg>
        <pc:picChg chg="add mod ord">
          <ac:chgData name="Mike Fischer" userId="e6b69e6ea63ee435" providerId="LiveId" clId="{9670895F-D752-47E1-A0B2-65100864951E}" dt="2026-06-27T09:23:52.082" v="1185" actId="26606"/>
          <ac:picMkLst>
            <pc:docMk/>
            <pc:sldMk cId="3960232988" sldId="333"/>
            <ac:picMk id="2" creationId="{44FE82CF-6E6E-B8AB-DB85-814A69C512F5}"/>
          </ac:picMkLst>
        </pc:picChg>
      </pc:sldChg>
      <pc:sldChg chg="addSp delSp modSp add mod replId setBg modClrScheme chgLayout">
        <pc:chgData name="Mike Fischer" userId="e6b69e6ea63ee435" providerId="LiveId" clId="{9670895F-D752-47E1-A0B2-65100864951E}" dt="2026-06-28T10:58:24.791" v="3182" actId="207"/>
        <pc:sldMkLst>
          <pc:docMk/>
          <pc:sldMk cId="3239495393" sldId="335"/>
        </pc:sldMkLst>
        <pc:spChg chg="mod ord">
          <ac:chgData name="Mike Fischer" userId="e6b69e6ea63ee435" providerId="LiveId" clId="{9670895F-D752-47E1-A0B2-65100864951E}" dt="2026-06-28T10:58:24.791" v="3182" actId="207"/>
          <ac:spMkLst>
            <pc:docMk/>
            <pc:sldMk cId="3239495393" sldId="335"/>
            <ac:spMk id="4" creationId="{2197DF06-3ADE-A2FC-D340-346E32F669B0}"/>
          </ac:spMkLst>
        </pc:spChg>
        <pc:spChg chg="mod ord">
          <ac:chgData name="Mike Fischer" userId="e6b69e6ea63ee435" providerId="LiveId" clId="{9670895F-D752-47E1-A0B2-65100864951E}" dt="2026-06-28T10:58:24.791" v="3182" actId="207"/>
          <ac:spMkLst>
            <pc:docMk/>
            <pc:sldMk cId="3239495393" sldId="335"/>
            <ac:spMk id="28" creationId="{CA16D86E-2A2A-F930-03AC-D1BE8FA338B5}"/>
          </ac:spMkLst>
        </pc:spChg>
        <pc:picChg chg="add mod ord">
          <ac:chgData name="Mike Fischer" userId="e6b69e6ea63ee435" providerId="LiveId" clId="{9670895F-D752-47E1-A0B2-65100864951E}" dt="2026-06-27T09:25:21.918" v="1205" actId="26606"/>
          <ac:picMkLst>
            <pc:docMk/>
            <pc:sldMk cId="3239495393" sldId="335"/>
            <ac:picMk id="2" creationId="{D2B03758-9A4C-7138-6966-88218D0A3F43}"/>
          </ac:picMkLst>
        </pc:picChg>
        <pc:picChg chg="add mod">
          <ac:chgData name="Mike Fischer" userId="e6b69e6ea63ee435" providerId="LiveId" clId="{9670895F-D752-47E1-A0B2-65100864951E}" dt="2026-06-27T09:25:21.918" v="1205" actId="26606"/>
          <ac:picMkLst>
            <pc:docMk/>
            <pc:sldMk cId="3239495393" sldId="335"/>
            <ac:picMk id="3" creationId="{7A818D00-745C-F0F3-A97F-0700F9A29780}"/>
          </ac:picMkLst>
        </pc:picChg>
        <pc:picChg chg="add mod">
          <ac:chgData name="Mike Fischer" userId="e6b69e6ea63ee435" providerId="LiveId" clId="{9670895F-D752-47E1-A0B2-65100864951E}" dt="2026-06-28T10:27:12.687" v="2921" actId="1076"/>
          <ac:picMkLst>
            <pc:docMk/>
            <pc:sldMk cId="3239495393" sldId="335"/>
            <ac:picMk id="6" creationId="{F3EFC539-F91B-1FE9-9F25-4329FA7BDD51}"/>
          </ac:picMkLst>
        </pc:picChg>
      </pc:sldChg>
      <pc:sldChg chg="addSp delSp modSp add mod replId setBg modClrScheme chgLayout">
        <pc:chgData name="Mike Fischer" userId="e6b69e6ea63ee435" providerId="LiveId" clId="{9670895F-D752-47E1-A0B2-65100864951E}" dt="2026-06-28T10:33:11.307" v="3021" actId="1076"/>
        <pc:sldMkLst>
          <pc:docMk/>
          <pc:sldMk cId="3053633822" sldId="336"/>
        </pc:sldMkLst>
        <pc:spChg chg="mod">
          <ac:chgData name="Mike Fischer" userId="e6b69e6ea63ee435" providerId="LiveId" clId="{9670895F-D752-47E1-A0B2-65100864951E}" dt="2026-06-28T10:32:53.178" v="3016" actId="207"/>
          <ac:spMkLst>
            <pc:docMk/>
            <pc:sldMk cId="3053633822" sldId="336"/>
            <ac:spMk id="4" creationId="{D91F8D9C-1C17-FC9B-3F7E-A5603456D8A8}"/>
          </ac:spMkLst>
        </pc:spChg>
        <pc:spChg chg="add mod">
          <ac:chgData name="Mike Fischer" userId="e6b69e6ea63ee435" providerId="LiveId" clId="{9670895F-D752-47E1-A0B2-65100864951E}" dt="2026-06-28T10:33:07.676" v="3019" actId="1076"/>
          <ac:spMkLst>
            <pc:docMk/>
            <pc:sldMk cId="3053633822" sldId="336"/>
            <ac:spMk id="5" creationId="{807F6213-BB1B-FCBA-87C6-45B1D6ED47E7}"/>
          </ac:spMkLst>
        </pc:spChg>
        <pc:spChg chg="mod ord">
          <ac:chgData name="Mike Fischer" userId="e6b69e6ea63ee435" providerId="LiveId" clId="{9670895F-D752-47E1-A0B2-65100864951E}" dt="2026-06-28T10:32:53.178" v="3016" actId="207"/>
          <ac:spMkLst>
            <pc:docMk/>
            <pc:sldMk cId="3053633822" sldId="336"/>
            <ac:spMk id="28" creationId="{B666DD38-C46B-62A0-50B2-2ACB2A28266D}"/>
          </ac:spMkLst>
        </pc:spChg>
        <pc:picChg chg="add mod ord">
          <ac:chgData name="Mike Fischer" userId="e6b69e6ea63ee435" providerId="LiveId" clId="{9670895F-D752-47E1-A0B2-65100864951E}" dt="2026-06-28T10:33:11.307" v="3021" actId="1076"/>
          <ac:picMkLst>
            <pc:docMk/>
            <pc:sldMk cId="3053633822" sldId="336"/>
            <ac:picMk id="2" creationId="{18F19E4B-ED08-7D12-E90A-2BED9658ADB7}"/>
          </ac:picMkLst>
        </pc:picChg>
      </pc:sldChg>
      <pc:sldChg chg="addSp delSp modSp add mod setBg modClrScheme chgLayout">
        <pc:chgData name="Mike Fischer" userId="e6b69e6ea63ee435" providerId="LiveId" clId="{9670895F-D752-47E1-A0B2-65100864951E}" dt="2026-06-28T10:28:07.657" v="2964" actId="1076"/>
        <pc:sldMkLst>
          <pc:docMk/>
          <pc:sldMk cId="4099220761" sldId="337"/>
        </pc:sldMkLst>
        <pc:spChg chg="mod">
          <ac:chgData name="Mike Fischer" userId="e6b69e6ea63ee435" providerId="LiveId" clId="{9670895F-D752-47E1-A0B2-65100864951E}" dt="2026-06-28T10:28:07.657" v="2964" actId="1076"/>
          <ac:spMkLst>
            <pc:docMk/>
            <pc:sldMk cId="4099220761" sldId="337"/>
            <ac:spMk id="4" creationId="{1F824C15-9550-DD78-AB37-D70E7DF6BC12}"/>
          </ac:spMkLst>
        </pc:spChg>
        <pc:spChg chg="mod ord">
          <ac:chgData name="Mike Fischer" userId="e6b69e6ea63ee435" providerId="LiveId" clId="{9670895F-D752-47E1-A0B2-65100864951E}" dt="2026-06-28T10:27:34.394" v="2926" actId="207"/>
          <ac:spMkLst>
            <pc:docMk/>
            <pc:sldMk cId="4099220761" sldId="337"/>
            <ac:spMk id="28" creationId="{A3DD6475-6014-F6AC-516E-40C1A6367C9E}"/>
          </ac:spMkLst>
        </pc:spChg>
        <pc:picChg chg="add mod">
          <ac:chgData name="Mike Fischer" userId="e6b69e6ea63ee435" providerId="LiveId" clId="{9670895F-D752-47E1-A0B2-65100864951E}" dt="2026-06-28T10:28:04.573" v="2963" actId="1076"/>
          <ac:picMkLst>
            <pc:docMk/>
            <pc:sldMk cId="4099220761" sldId="337"/>
            <ac:picMk id="2" creationId="{FD7797CA-17AC-77AD-BD5F-5FA768F67940}"/>
          </ac:picMkLst>
        </pc:picChg>
      </pc:sldChg>
      <pc:sldChg chg="addSp delSp modSp add mod replId setBg modClrScheme chgLayout">
        <pc:chgData name="Mike Fischer" userId="e6b69e6ea63ee435" providerId="LiveId" clId="{9670895F-D752-47E1-A0B2-65100864951E}" dt="2026-06-28T10:58:36.316" v="3183" actId="1076"/>
        <pc:sldMkLst>
          <pc:docMk/>
          <pc:sldMk cId="265282720" sldId="338"/>
        </pc:sldMkLst>
        <pc:spChg chg="mod">
          <ac:chgData name="Mike Fischer" userId="e6b69e6ea63ee435" providerId="LiveId" clId="{9670895F-D752-47E1-A0B2-65100864951E}" dt="2026-06-28T10:46:31.481" v="3131" actId="207"/>
          <ac:spMkLst>
            <pc:docMk/>
            <pc:sldMk cId="265282720" sldId="338"/>
            <ac:spMk id="4" creationId="{4401EB20-C3E1-3DCF-49FF-AE48F63B37C2}"/>
          </ac:spMkLst>
        </pc:spChg>
        <pc:spChg chg="mod">
          <ac:chgData name="Mike Fischer" userId="e6b69e6ea63ee435" providerId="LiveId" clId="{9670895F-D752-47E1-A0B2-65100864951E}" dt="2026-06-28T10:46:31.481" v="3131" actId="207"/>
          <ac:spMkLst>
            <pc:docMk/>
            <pc:sldMk cId="265282720" sldId="338"/>
            <ac:spMk id="28" creationId="{F523A250-29A4-DDB0-12C5-515AF7066A02}"/>
          </ac:spMkLst>
        </pc:spChg>
        <pc:spChg chg="add del mod">
          <ac:chgData name="Mike Fischer" userId="e6b69e6ea63ee435" providerId="LiveId" clId="{9670895F-D752-47E1-A0B2-65100864951E}" dt="2026-06-28T10:46:31.481" v="3131" actId="207"/>
          <ac:spMkLst>
            <pc:docMk/>
            <pc:sldMk cId="265282720" sldId="338"/>
            <ac:spMk id="33" creationId="{B3B92C02-E4B7-1B79-2706-0F94729F4FB0}"/>
          </ac:spMkLst>
        </pc:spChg>
        <pc:picChg chg="add mod">
          <ac:chgData name="Mike Fischer" userId="e6b69e6ea63ee435" providerId="LiveId" clId="{9670895F-D752-47E1-A0B2-65100864951E}" dt="2026-06-28T10:58:36.316" v="3183" actId="1076"/>
          <ac:picMkLst>
            <pc:docMk/>
            <pc:sldMk cId="265282720" sldId="338"/>
            <ac:picMk id="5" creationId="{7C796FAC-2EC2-3A33-A883-59399FA12B89}"/>
          </ac:picMkLst>
        </pc:picChg>
      </pc:sldChg>
      <pc:sldChg chg="addSp modSp add mod replId setBg">
        <pc:chgData name="Mike Fischer" userId="e6b69e6ea63ee435" providerId="LiveId" clId="{9670895F-D752-47E1-A0B2-65100864951E}" dt="2026-06-28T10:47:51.324" v="3149" actId="1076"/>
        <pc:sldMkLst>
          <pc:docMk/>
          <pc:sldMk cId="1916129394" sldId="339"/>
        </pc:sldMkLst>
        <pc:spChg chg="mod">
          <ac:chgData name="Mike Fischer" userId="e6b69e6ea63ee435" providerId="LiveId" clId="{9670895F-D752-47E1-A0B2-65100864951E}" dt="2026-06-28T10:47:13.508" v="3144" actId="403"/>
          <ac:spMkLst>
            <pc:docMk/>
            <pc:sldMk cId="1916129394" sldId="339"/>
            <ac:spMk id="4" creationId="{E774209C-DF9A-B8C3-10AD-70FF085B61E8}"/>
          </ac:spMkLst>
        </pc:spChg>
        <pc:spChg chg="add mod">
          <ac:chgData name="Mike Fischer" userId="e6b69e6ea63ee435" providerId="LiveId" clId="{9670895F-D752-47E1-A0B2-65100864951E}" dt="2026-06-28T10:47:35.924" v="3148" actId="113"/>
          <ac:spMkLst>
            <pc:docMk/>
            <pc:sldMk cId="1916129394" sldId="339"/>
            <ac:spMk id="6" creationId="{4BBB8ABB-3F38-C159-8EB7-CCC5CD5DA4FE}"/>
          </ac:spMkLst>
        </pc:spChg>
        <pc:spChg chg="add mod">
          <ac:chgData name="Mike Fischer" userId="e6b69e6ea63ee435" providerId="LiveId" clId="{9670895F-D752-47E1-A0B2-65100864951E}" dt="2026-06-28T10:47:33.480" v="3147" actId="113"/>
          <ac:spMkLst>
            <pc:docMk/>
            <pc:sldMk cId="1916129394" sldId="339"/>
            <ac:spMk id="7" creationId="{7131010B-1DC2-87B1-F78C-C23231219794}"/>
          </ac:spMkLst>
        </pc:spChg>
        <pc:spChg chg="add mod">
          <ac:chgData name="Mike Fischer" userId="e6b69e6ea63ee435" providerId="LiveId" clId="{9670895F-D752-47E1-A0B2-65100864951E}" dt="2026-06-28T10:47:30.883" v="3146" actId="113"/>
          <ac:spMkLst>
            <pc:docMk/>
            <pc:sldMk cId="1916129394" sldId="339"/>
            <ac:spMk id="8" creationId="{9914A2A1-7EDB-F303-A5CA-4940F195F4D8}"/>
          </ac:spMkLst>
        </pc:spChg>
        <pc:spChg chg="add mod">
          <ac:chgData name="Mike Fischer" userId="e6b69e6ea63ee435" providerId="LiveId" clId="{9670895F-D752-47E1-A0B2-65100864951E}" dt="2026-06-28T10:47:05.998" v="3140" actId="27636"/>
          <ac:spMkLst>
            <pc:docMk/>
            <pc:sldMk cId="1916129394" sldId="339"/>
            <ac:spMk id="9" creationId="{44E6F243-7E62-E16F-5FAB-F0E29CE6DF78}"/>
          </ac:spMkLst>
        </pc:spChg>
        <pc:spChg chg="add mod">
          <ac:chgData name="Mike Fischer" userId="e6b69e6ea63ee435" providerId="LiveId" clId="{9670895F-D752-47E1-A0B2-65100864951E}" dt="2026-06-28T10:47:05.998" v="3140" actId="27636"/>
          <ac:spMkLst>
            <pc:docMk/>
            <pc:sldMk cId="1916129394" sldId="339"/>
            <ac:spMk id="10" creationId="{0AE1CC1F-4B87-4B24-02D5-7B1A1638A2EA}"/>
          </ac:spMkLst>
        </pc:spChg>
        <pc:spChg chg="add mod">
          <ac:chgData name="Mike Fischer" userId="e6b69e6ea63ee435" providerId="LiveId" clId="{9670895F-D752-47E1-A0B2-65100864951E}" dt="2026-06-28T10:47:51.324" v="3149" actId="1076"/>
          <ac:spMkLst>
            <pc:docMk/>
            <pc:sldMk cId="1916129394" sldId="339"/>
            <ac:spMk id="11" creationId="{3EE97948-2216-B24A-9F5A-8DB01B97C860}"/>
          </ac:spMkLst>
        </pc:spChg>
        <pc:spChg chg="mod">
          <ac:chgData name="Mike Fischer" userId="e6b69e6ea63ee435" providerId="LiveId" clId="{9670895F-D752-47E1-A0B2-65100864951E}" dt="2026-06-28T10:47:05.998" v="3140" actId="27636"/>
          <ac:spMkLst>
            <pc:docMk/>
            <pc:sldMk cId="1916129394" sldId="339"/>
            <ac:spMk id="28" creationId="{0BDB649B-B02B-8983-744C-BFB5E5983086}"/>
          </ac:spMkLst>
        </pc:spChg>
        <pc:picChg chg="add mod">
          <ac:chgData name="Mike Fischer" userId="e6b69e6ea63ee435" providerId="LiveId" clId="{9670895F-D752-47E1-A0B2-65100864951E}" dt="2026-06-28T10:47:05.998" v="3140" actId="27636"/>
          <ac:picMkLst>
            <pc:docMk/>
            <pc:sldMk cId="1916129394" sldId="339"/>
            <ac:picMk id="2" creationId="{B33FDDE2-70D5-4A8E-ABD2-45D5BD49B4C9}"/>
          </ac:picMkLst>
        </pc:picChg>
        <pc:picChg chg="add mod">
          <ac:chgData name="Mike Fischer" userId="e6b69e6ea63ee435" providerId="LiveId" clId="{9670895F-D752-47E1-A0B2-65100864951E}" dt="2026-06-27T09:32:57.387" v="1339" actId="1037"/>
          <ac:picMkLst>
            <pc:docMk/>
            <pc:sldMk cId="1916129394" sldId="339"/>
            <ac:picMk id="3" creationId="{218D2677-46C9-57B1-9AFE-AE683236682F}"/>
          </ac:picMkLst>
        </pc:picChg>
        <pc:picChg chg="add mod">
          <ac:chgData name="Mike Fischer" userId="e6b69e6ea63ee435" providerId="LiveId" clId="{9670895F-D752-47E1-A0B2-65100864951E}" dt="2026-06-28T10:47:05.998" v="3140" actId="27636"/>
          <ac:picMkLst>
            <pc:docMk/>
            <pc:sldMk cId="1916129394" sldId="339"/>
            <ac:picMk id="5" creationId="{6750BA64-C41B-EE42-8288-895C8ECD904E}"/>
          </ac:picMkLst>
        </pc:picChg>
      </pc:sldChg>
      <pc:sldChg chg="addSp delSp modSp add mod replId setBg modClrScheme chgLayout">
        <pc:chgData name="Mike Fischer" userId="e6b69e6ea63ee435" providerId="LiveId" clId="{9670895F-D752-47E1-A0B2-65100864951E}" dt="2026-06-28T10:48:10.962" v="3153" actId="207"/>
        <pc:sldMkLst>
          <pc:docMk/>
          <pc:sldMk cId="3175574814" sldId="340"/>
        </pc:sldMkLst>
        <pc:spChg chg="mod">
          <ac:chgData name="Mike Fischer" userId="e6b69e6ea63ee435" providerId="LiveId" clId="{9670895F-D752-47E1-A0B2-65100864951E}" dt="2026-06-28T10:48:10.962" v="3153" actId="207"/>
          <ac:spMkLst>
            <pc:docMk/>
            <pc:sldMk cId="3175574814" sldId="340"/>
            <ac:spMk id="4" creationId="{BA77B23D-DB6B-8928-2D72-5C08327E0A0C}"/>
          </ac:spMkLst>
        </pc:spChg>
        <pc:spChg chg="mod ord">
          <ac:chgData name="Mike Fischer" userId="e6b69e6ea63ee435" providerId="LiveId" clId="{9670895F-D752-47E1-A0B2-65100864951E}" dt="2026-06-28T10:48:10.962" v="3153" actId="207"/>
          <ac:spMkLst>
            <pc:docMk/>
            <pc:sldMk cId="3175574814" sldId="340"/>
            <ac:spMk id="28" creationId="{BCBBA88E-4130-1DBF-CD55-4238DCCF4E19}"/>
          </ac:spMkLst>
        </pc:spChg>
        <pc:picChg chg="add mod ord">
          <ac:chgData name="Mike Fischer" userId="e6b69e6ea63ee435" providerId="LiveId" clId="{9670895F-D752-47E1-A0B2-65100864951E}" dt="2026-06-27T09:34:04.492" v="1378" actId="1076"/>
          <ac:picMkLst>
            <pc:docMk/>
            <pc:sldMk cId="3175574814" sldId="340"/>
            <ac:picMk id="2" creationId="{D6CF5149-73DF-2103-F637-C0380E73B467}"/>
          </ac:picMkLst>
        </pc:picChg>
        <pc:picChg chg="add mod">
          <ac:chgData name="Mike Fischer" userId="e6b69e6ea63ee435" providerId="LiveId" clId="{9670895F-D752-47E1-A0B2-65100864951E}" dt="2026-06-27T09:34:06.981" v="1379" actId="1076"/>
          <ac:picMkLst>
            <pc:docMk/>
            <pc:sldMk cId="3175574814" sldId="340"/>
            <ac:picMk id="3" creationId="{53DFCDEB-1C30-61F2-0C00-3AE2F2ED70F7}"/>
          </ac:picMkLst>
        </pc:picChg>
      </pc:sldChg>
      <pc:sldChg chg="addSp modSp add mod replId setBg">
        <pc:chgData name="Mike Fischer" userId="e6b69e6ea63ee435" providerId="LiveId" clId="{9670895F-D752-47E1-A0B2-65100864951E}" dt="2026-06-28T10:48:25.168" v="3155" actId="555"/>
        <pc:sldMkLst>
          <pc:docMk/>
          <pc:sldMk cId="1465856766" sldId="341"/>
        </pc:sldMkLst>
        <pc:spChg chg="mod">
          <ac:chgData name="Mike Fischer" userId="e6b69e6ea63ee435" providerId="LiveId" clId="{9670895F-D752-47E1-A0B2-65100864951E}" dt="2026-06-28T10:28:26.371" v="2968" actId="207"/>
          <ac:spMkLst>
            <pc:docMk/>
            <pc:sldMk cId="1465856766" sldId="341"/>
            <ac:spMk id="4" creationId="{8FAF67D5-A6B0-E466-131B-EA487E04A4EC}"/>
          </ac:spMkLst>
        </pc:spChg>
        <pc:spChg chg="add mod">
          <ac:chgData name="Mike Fischer" userId="e6b69e6ea63ee435" providerId="LiveId" clId="{9670895F-D752-47E1-A0B2-65100864951E}" dt="2026-06-28T10:28:26.371" v="2968" actId="207"/>
          <ac:spMkLst>
            <pc:docMk/>
            <pc:sldMk cId="1465856766" sldId="341"/>
            <ac:spMk id="7" creationId="{0326565C-E21A-9BFC-65C5-083CC1450FD4}"/>
          </ac:spMkLst>
        </pc:spChg>
        <pc:spChg chg="add mod">
          <ac:chgData name="Mike Fischer" userId="e6b69e6ea63ee435" providerId="LiveId" clId="{9670895F-D752-47E1-A0B2-65100864951E}" dt="2026-06-28T10:28:26.371" v="2968" actId="207"/>
          <ac:spMkLst>
            <pc:docMk/>
            <pc:sldMk cId="1465856766" sldId="341"/>
            <ac:spMk id="8" creationId="{93F3E0AD-5B17-E78E-4059-1A547F9AEA8A}"/>
          </ac:spMkLst>
        </pc:spChg>
        <pc:spChg chg="mod">
          <ac:chgData name="Mike Fischer" userId="e6b69e6ea63ee435" providerId="LiveId" clId="{9670895F-D752-47E1-A0B2-65100864951E}" dt="2026-06-28T10:28:26.371" v="2968" actId="207"/>
          <ac:spMkLst>
            <pc:docMk/>
            <pc:sldMk cId="1465856766" sldId="341"/>
            <ac:spMk id="28" creationId="{BBD74A99-15EF-93A1-8CE2-4637EDBCA88D}"/>
          </ac:spMkLst>
        </pc:spChg>
        <pc:picChg chg="add mod">
          <ac:chgData name="Mike Fischer" userId="e6b69e6ea63ee435" providerId="LiveId" clId="{9670895F-D752-47E1-A0B2-65100864951E}" dt="2026-06-28T10:48:25.168" v="3155" actId="555"/>
          <ac:picMkLst>
            <pc:docMk/>
            <pc:sldMk cId="1465856766" sldId="341"/>
            <ac:picMk id="2" creationId="{18960BC4-2AA9-C7DD-6813-A0A45BD17C89}"/>
          </ac:picMkLst>
        </pc:picChg>
        <pc:picChg chg="add mod">
          <ac:chgData name="Mike Fischer" userId="e6b69e6ea63ee435" providerId="LiveId" clId="{9670895F-D752-47E1-A0B2-65100864951E}" dt="2026-06-28T10:48:25.168" v="3155" actId="555"/>
          <ac:picMkLst>
            <pc:docMk/>
            <pc:sldMk cId="1465856766" sldId="341"/>
            <ac:picMk id="3" creationId="{B097DC38-BD78-DAFC-0E12-46873C5F1C30}"/>
          </ac:picMkLst>
        </pc:picChg>
      </pc:sldChg>
      <pc:sldChg chg="addSp modSp add mod ord replId setBg">
        <pc:chgData name="Mike Fischer" userId="e6b69e6ea63ee435" providerId="LiveId" clId="{9670895F-D752-47E1-A0B2-65100864951E}" dt="2026-06-28T10:04:52.050" v="2656" actId="207"/>
        <pc:sldMkLst>
          <pc:docMk/>
          <pc:sldMk cId="665026880" sldId="342"/>
        </pc:sldMkLst>
        <pc:spChg chg="mod">
          <ac:chgData name="Mike Fischer" userId="e6b69e6ea63ee435" providerId="LiveId" clId="{9670895F-D752-47E1-A0B2-65100864951E}" dt="2026-06-28T10:04:52.050" v="2656" actId="207"/>
          <ac:spMkLst>
            <pc:docMk/>
            <pc:sldMk cId="665026880" sldId="342"/>
            <ac:spMk id="4" creationId="{79DAA661-878D-0ECD-7E8B-EFF0E644011F}"/>
          </ac:spMkLst>
        </pc:spChg>
        <pc:spChg chg="mod">
          <ac:chgData name="Mike Fischer" userId="e6b69e6ea63ee435" providerId="LiveId" clId="{9670895F-D752-47E1-A0B2-65100864951E}" dt="2026-06-28T10:04:52.050" v="2656" actId="207"/>
          <ac:spMkLst>
            <pc:docMk/>
            <pc:sldMk cId="665026880" sldId="342"/>
            <ac:spMk id="28" creationId="{06667182-AAFD-A2AA-BA8E-4562900D0B93}"/>
          </ac:spMkLst>
        </pc:spChg>
        <pc:picChg chg="add mod">
          <ac:chgData name="Mike Fischer" userId="e6b69e6ea63ee435" providerId="LiveId" clId="{9670895F-D752-47E1-A0B2-65100864951E}" dt="2026-06-28T09:41:52.506" v="2641" actId="1076"/>
          <ac:picMkLst>
            <pc:docMk/>
            <pc:sldMk cId="665026880" sldId="342"/>
            <ac:picMk id="2" creationId="{4A5DB0C1-53D6-C972-F715-04032C9BAFEF}"/>
          </ac:picMkLst>
        </pc:picChg>
        <pc:picChg chg="add mod">
          <ac:chgData name="Mike Fischer" userId="e6b69e6ea63ee435" providerId="LiveId" clId="{9670895F-D752-47E1-A0B2-65100864951E}" dt="2026-06-27T07:06:43.468" v="753" actId="1076"/>
          <ac:picMkLst>
            <pc:docMk/>
            <pc:sldMk cId="665026880" sldId="342"/>
            <ac:picMk id="3" creationId="{D0F40A73-8CC0-43FC-1712-CA31F2C1A7B6}"/>
          </ac:picMkLst>
        </pc:picChg>
      </pc:sldChg>
      <pc:sldChg chg="addSp modSp add mod setBg">
        <pc:chgData name="Mike Fischer" userId="e6b69e6ea63ee435" providerId="LiveId" clId="{9670895F-D752-47E1-A0B2-65100864951E}" dt="2026-06-30T10:57:15.603" v="3228" actId="20577"/>
        <pc:sldMkLst>
          <pc:docMk/>
          <pc:sldMk cId="664882483" sldId="344"/>
        </pc:sldMkLst>
        <pc:spChg chg="mod">
          <ac:chgData name="Mike Fischer" userId="e6b69e6ea63ee435" providerId="LiveId" clId="{9670895F-D752-47E1-A0B2-65100864951E}" dt="2026-06-28T10:28:48.133" v="2972" actId="207"/>
          <ac:spMkLst>
            <pc:docMk/>
            <pc:sldMk cId="664882483" sldId="344"/>
            <ac:spMk id="3" creationId="{1029064A-B02B-2476-2706-3C23D20B0F73}"/>
          </ac:spMkLst>
        </pc:spChg>
        <pc:spChg chg="mod">
          <ac:chgData name="Mike Fischer" userId="e6b69e6ea63ee435" providerId="LiveId" clId="{9670895F-D752-47E1-A0B2-65100864951E}" dt="2026-06-28T10:28:48.133" v="2972" actId="207"/>
          <ac:spMkLst>
            <pc:docMk/>
            <pc:sldMk cId="664882483" sldId="344"/>
            <ac:spMk id="4" creationId="{9912B380-8A94-859C-0AE2-580DCE01CC89}"/>
          </ac:spMkLst>
        </pc:spChg>
        <pc:spChg chg="mod">
          <ac:chgData name="Mike Fischer" userId="e6b69e6ea63ee435" providerId="LiveId" clId="{9670895F-D752-47E1-A0B2-65100864951E}" dt="2026-06-28T10:28:48.133" v="2972" actId="207"/>
          <ac:spMkLst>
            <pc:docMk/>
            <pc:sldMk cId="664882483" sldId="344"/>
            <ac:spMk id="5" creationId="{97A37CCD-4C6C-FD52-336E-BF445F97A2D3}"/>
          </ac:spMkLst>
        </pc:spChg>
        <pc:spChg chg="mod">
          <ac:chgData name="Mike Fischer" userId="e6b69e6ea63ee435" providerId="LiveId" clId="{9670895F-D752-47E1-A0B2-65100864951E}" dt="2026-06-28T10:28:48.133" v="2972" actId="207"/>
          <ac:spMkLst>
            <pc:docMk/>
            <pc:sldMk cId="664882483" sldId="344"/>
            <ac:spMk id="7" creationId="{C821D38D-480C-8922-128D-B268411BDD3B}"/>
          </ac:spMkLst>
        </pc:spChg>
        <pc:spChg chg="mod">
          <ac:chgData name="Mike Fischer" userId="e6b69e6ea63ee435" providerId="LiveId" clId="{9670895F-D752-47E1-A0B2-65100864951E}" dt="2026-06-28T10:29:09.707" v="2977" actId="207"/>
          <ac:spMkLst>
            <pc:docMk/>
            <pc:sldMk cId="664882483" sldId="344"/>
            <ac:spMk id="8" creationId="{3D16D02A-1B9C-9A6B-4525-A6FFC3957C4A}"/>
          </ac:spMkLst>
        </pc:spChg>
        <pc:spChg chg="mod">
          <ac:chgData name="Mike Fischer" userId="e6b69e6ea63ee435" providerId="LiveId" clId="{9670895F-D752-47E1-A0B2-65100864951E}" dt="2026-06-28T10:28:48.133" v="2972" actId="207"/>
          <ac:spMkLst>
            <pc:docMk/>
            <pc:sldMk cId="664882483" sldId="344"/>
            <ac:spMk id="10" creationId="{B38A2328-16F9-D185-362F-7BF583483074}"/>
          </ac:spMkLst>
        </pc:spChg>
        <pc:spChg chg="mod">
          <ac:chgData name="Mike Fischer" userId="e6b69e6ea63ee435" providerId="LiveId" clId="{9670895F-D752-47E1-A0B2-65100864951E}" dt="2026-06-28T10:29:06.534" v="2976" actId="207"/>
          <ac:spMkLst>
            <pc:docMk/>
            <pc:sldMk cId="664882483" sldId="344"/>
            <ac:spMk id="11" creationId="{D7FB2BE2-6915-7F71-45AB-49638F1266C4}"/>
          </ac:spMkLst>
        </pc:spChg>
        <pc:spChg chg="add mod">
          <ac:chgData name="Mike Fischer" userId="e6b69e6ea63ee435" providerId="LiveId" clId="{9670895F-D752-47E1-A0B2-65100864951E}" dt="2026-06-30T10:57:15.603" v="3228" actId="20577"/>
          <ac:spMkLst>
            <pc:docMk/>
            <pc:sldMk cId="664882483" sldId="344"/>
            <ac:spMk id="12" creationId="{90133116-39A1-A1D1-E8E0-8D9C93BF80E8}"/>
          </ac:spMkLst>
        </pc:spChg>
        <pc:spChg chg="add mod">
          <ac:chgData name="Mike Fischer" userId="e6b69e6ea63ee435" providerId="LiveId" clId="{9670895F-D752-47E1-A0B2-65100864951E}" dt="2026-06-28T10:29:03.890" v="2975" actId="207"/>
          <ac:spMkLst>
            <pc:docMk/>
            <pc:sldMk cId="664882483" sldId="344"/>
            <ac:spMk id="13" creationId="{01E4545B-1A36-BAF6-4CEC-AFF35D1425D8}"/>
          </ac:spMkLst>
        </pc:spChg>
        <pc:spChg chg="add mod">
          <ac:chgData name="Mike Fischer" userId="e6b69e6ea63ee435" providerId="LiveId" clId="{9670895F-D752-47E1-A0B2-65100864951E}" dt="2026-06-28T10:28:55.403" v="2973" actId="207"/>
          <ac:spMkLst>
            <pc:docMk/>
            <pc:sldMk cId="664882483" sldId="344"/>
            <ac:spMk id="14" creationId="{CE7494C0-1369-6363-9077-958577C972F2}"/>
          </ac:spMkLst>
        </pc:spChg>
        <pc:spChg chg="mod">
          <ac:chgData name="Mike Fischer" userId="e6b69e6ea63ee435" providerId="LiveId" clId="{9670895F-D752-47E1-A0B2-65100864951E}" dt="2026-06-28T10:28:48.133" v="2972" actId="207"/>
          <ac:spMkLst>
            <pc:docMk/>
            <pc:sldMk cId="664882483" sldId="344"/>
            <ac:spMk id="28" creationId="{4C7C9E1A-A158-5867-1CA2-419553012A00}"/>
          </ac:spMkLst>
        </pc:spChg>
        <pc:grpChg chg="mod">
          <ac:chgData name="Mike Fischer" userId="e6b69e6ea63ee435" providerId="LiveId" clId="{9670895F-D752-47E1-A0B2-65100864951E}" dt="2026-06-27T09:38:28.652" v="1427" actId="1076"/>
          <ac:grpSpMkLst>
            <pc:docMk/>
            <pc:sldMk cId="664882483" sldId="344"/>
            <ac:grpSpMk id="2" creationId="{B086D9F0-E175-4C1C-9D5A-343EE99B78AA}"/>
          </ac:grpSpMkLst>
        </pc:grpChg>
        <pc:grpChg chg="mod">
          <ac:chgData name="Mike Fischer" userId="e6b69e6ea63ee435" providerId="LiveId" clId="{9670895F-D752-47E1-A0B2-65100864951E}" dt="2026-06-27T09:38:28.652" v="1427" actId="1076"/>
          <ac:grpSpMkLst>
            <pc:docMk/>
            <pc:sldMk cId="664882483" sldId="344"/>
            <ac:grpSpMk id="6" creationId="{75961988-0580-8545-A826-F8FF29230069}"/>
          </ac:grpSpMkLst>
        </pc:grpChg>
        <pc:grpChg chg="mod">
          <ac:chgData name="Mike Fischer" userId="e6b69e6ea63ee435" providerId="LiveId" clId="{9670895F-D752-47E1-A0B2-65100864951E}" dt="2026-06-27T09:38:28.652" v="1427" actId="1076"/>
          <ac:grpSpMkLst>
            <pc:docMk/>
            <pc:sldMk cId="664882483" sldId="344"/>
            <ac:grpSpMk id="9" creationId="{B261F159-2775-217A-B359-626191BC78AE}"/>
          </ac:grpSpMkLst>
        </pc:grpChg>
        <pc:picChg chg="add mod">
          <ac:chgData name="Mike Fischer" userId="e6b69e6ea63ee435" providerId="LiveId" clId="{9670895F-D752-47E1-A0B2-65100864951E}" dt="2026-06-27T09:39:29.439" v="1468" actId="208"/>
          <ac:picMkLst>
            <pc:docMk/>
            <pc:sldMk cId="664882483" sldId="344"/>
            <ac:picMk id="15" creationId="{B92222C9-8AD6-EA01-E192-C21AE0875A0C}"/>
          </ac:picMkLst>
        </pc:picChg>
      </pc:sldChg>
      <pc:sldChg chg="addSp delSp modSp add mod replId setBg modClrScheme chgLayout">
        <pc:chgData name="Mike Fischer" userId="e6b69e6ea63ee435" providerId="LiveId" clId="{9670895F-D752-47E1-A0B2-65100864951E}" dt="2026-06-28T10:31:06.817" v="2996" actId="1076"/>
        <pc:sldMkLst>
          <pc:docMk/>
          <pc:sldMk cId="3078105723" sldId="345"/>
        </pc:sldMkLst>
        <pc:spChg chg="mod">
          <ac:chgData name="Mike Fischer" userId="e6b69e6ea63ee435" providerId="LiveId" clId="{9670895F-D752-47E1-A0B2-65100864951E}" dt="2026-06-28T10:30:26.046" v="2991" actId="207"/>
          <ac:spMkLst>
            <pc:docMk/>
            <pc:sldMk cId="3078105723" sldId="345"/>
            <ac:spMk id="4" creationId="{5FB779C9-CF90-9F81-C820-F863EBAED199}"/>
          </ac:spMkLst>
        </pc:spChg>
        <pc:spChg chg="mod modVis">
          <ac:chgData name="Mike Fischer" userId="e6b69e6ea63ee435" providerId="LiveId" clId="{9670895F-D752-47E1-A0B2-65100864951E}" dt="2026-06-28T10:30:26.046" v="2991" actId="207"/>
          <ac:spMkLst>
            <pc:docMk/>
            <pc:sldMk cId="3078105723" sldId="345"/>
            <ac:spMk id="28" creationId="{CBBD71D8-3143-AC5F-FDFB-34A22DCE678E}"/>
          </ac:spMkLst>
        </pc:spChg>
        <pc:picChg chg="add mod">
          <ac:chgData name="Mike Fischer" userId="e6b69e6ea63ee435" providerId="LiveId" clId="{9670895F-D752-47E1-A0B2-65100864951E}" dt="2026-06-28T10:31:06.817" v="2996" actId="1076"/>
          <ac:picMkLst>
            <pc:docMk/>
            <pc:sldMk cId="3078105723" sldId="345"/>
            <ac:picMk id="5" creationId="{77DE5010-7A42-7E0B-F31A-46F82BA5F557}"/>
          </ac:picMkLst>
        </pc:picChg>
      </pc:sldChg>
      <pc:sldChg chg="addSp modSp add mod replId setBg">
        <pc:chgData name="Mike Fischer" userId="e6b69e6ea63ee435" providerId="LiveId" clId="{9670895F-D752-47E1-A0B2-65100864951E}" dt="2026-06-28T10:31:36.134" v="3002" actId="1076"/>
        <pc:sldMkLst>
          <pc:docMk/>
          <pc:sldMk cId="1806677646" sldId="346"/>
        </pc:sldMkLst>
        <pc:spChg chg="mod">
          <ac:chgData name="Mike Fischer" userId="e6b69e6ea63ee435" providerId="LiveId" clId="{9670895F-D752-47E1-A0B2-65100864951E}" dt="2026-06-28T10:31:32.874" v="3001" actId="207"/>
          <ac:spMkLst>
            <pc:docMk/>
            <pc:sldMk cId="1806677646" sldId="346"/>
            <ac:spMk id="4" creationId="{87ADF2AE-F020-1630-90FD-98CFD4009337}"/>
          </ac:spMkLst>
        </pc:spChg>
        <pc:spChg chg="mod">
          <ac:chgData name="Mike Fischer" userId="e6b69e6ea63ee435" providerId="LiveId" clId="{9670895F-D752-47E1-A0B2-65100864951E}" dt="2026-06-28T10:31:32.874" v="3001" actId="207"/>
          <ac:spMkLst>
            <pc:docMk/>
            <pc:sldMk cId="1806677646" sldId="346"/>
            <ac:spMk id="28" creationId="{08C1AF1F-EBD1-7CCC-7034-DC5C46DA8CA6}"/>
          </ac:spMkLst>
        </pc:spChg>
        <pc:picChg chg="add mod">
          <ac:chgData name="Mike Fischer" userId="e6b69e6ea63ee435" providerId="LiveId" clId="{9670895F-D752-47E1-A0B2-65100864951E}" dt="2026-06-28T10:31:36.134" v="3002" actId="1076"/>
          <ac:picMkLst>
            <pc:docMk/>
            <pc:sldMk cId="1806677646" sldId="346"/>
            <ac:picMk id="2" creationId="{FB2A92F9-16C7-E8DF-8706-C06968BEDD39}"/>
          </ac:picMkLst>
        </pc:picChg>
      </pc:sldChg>
      <pc:sldChg chg="addSp modSp add mod replId setBg">
        <pc:chgData name="Mike Fischer" userId="e6b69e6ea63ee435" providerId="LiveId" clId="{9670895F-D752-47E1-A0B2-65100864951E}" dt="2026-06-28T10:32:10.157" v="3008" actId="207"/>
        <pc:sldMkLst>
          <pc:docMk/>
          <pc:sldMk cId="2008349425" sldId="347"/>
        </pc:sldMkLst>
        <pc:spChg chg="mod">
          <ac:chgData name="Mike Fischer" userId="e6b69e6ea63ee435" providerId="LiveId" clId="{9670895F-D752-47E1-A0B2-65100864951E}" dt="2026-06-28T10:32:10.157" v="3008" actId="207"/>
          <ac:spMkLst>
            <pc:docMk/>
            <pc:sldMk cId="2008349425" sldId="347"/>
            <ac:spMk id="4" creationId="{BBE95E75-139B-A2EB-2352-3080EB88ABB6}"/>
          </ac:spMkLst>
        </pc:spChg>
        <pc:spChg chg="add mod">
          <ac:chgData name="Mike Fischer" userId="e6b69e6ea63ee435" providerId="LiveId" clId="{9670895F-D752-47E1-A0B2-65100864951E}" dt="2026-06-28T10:32:10.157" v="3008" actId="207"/>
          <ac:spMkLst>
            <pc:docMk/>
            <pc:sldMk cId="2008349425" sldId="347"/>
            <ac:spMk id="6" creationId="{826D200E-75AD-CA86-843D-AFEF20EAD6EF}"/>
          </ac:spMkLst>
        </pc:spChg>
        <pc:spChg chg="mod">
          <ac:chgData name="Mike Fischer" userId="e6b69e6ea63ee435" providerId="LiveId" clId="{9670895F-D752-47E1-A0B2-65100864951E}" dt="2026-06-28T10:32:10.157" v="3008" actId="207"/>
          <ac:spMkLst>
            <pc:docMk/>
            <pc:sldMk cId="2008349425" sldId="347"/>
            <ac:spMk id="28" creationId="{BC172674-8320-F218-C9E0-CEB738FDD147}"/>
          </ac:spMkLst>
        </pc:spChg>
        <pc:picChg chg="add mod">
          <ac:chgData name="Mike Fischer" userId="e6b69e6ea63ee435" providerId="LiveId" clId="{9670895F-D752-47E1-A0B2-65100864951E}" dt="2026-06-28T10:31:50.776" v="3006" actId="1076"/>
          <ac:picMkLst>
            <pc:docMk/>
            <pc:sldMk cId="2008349425" sldId="347"/>
            <ac:picMk id="2" creationId="{FD437ED3-E3D3-B49D-DF55-9685880D64CE}"/>
          </ac:picMkLst>
        </pc:picChg>
        <pc:picChg chg="add mod">
          <ac:chgData name="Mike Fischer" userId="e6b69e6ea63ee435" providerId="LiveId" clId="{9670895F-D752-47E1-A0B2-65100864951E}" dt="2026-06-28T10:31:53.510" v="3007" actId="1076"/>
          <ac:picMkLst>
            <pc:docMk/>
            <pc:sldMk cId="2008349425" sldId="347"/>
            <ac:picMk id="3" creationId="{545BDFF5-2660-51BF-1306-A1507C9D15A1}"/>
          </ac:picMkLst>
        </pc:picChg>
      </pc:sldChg>
      <pc:sldChg chg="addSp modSp add mod setBg modClrScheme chgLayout">
        <pc:chgData name="Mike Fischer" userId="e6b69e6ea63ee435" providerId="LiveId" clId="{9670895F-D752-47E1-A0B2-65100864951E}" dt="2026-06-28T10:59:46.758" v="3189" actId="255"/>
        <pc:sldMkLst>
          <pc:docMk/>
          <pc:sldMk cId="926386990" sldId="348"/>
        </pc:sldMkLst>
        <pc:spChg chg="mod">
          <ac:chgData name="Mike Fischer" userId="e6b69e6ea63ee435" providerId="LiveId" clId="{9670895F-D752-47E1-A0B2-65100864951E}" dt="2026-06-28T10:59:30.583" v="3186" actId="1076"/>
          <ac:spMkLst>
            <pc:docMk/>
            <pc:sldMk cId="926386990" sldId="348"/>
            <ac:spMk id="4" creationId="{71D4671B-AAB7-E6B2-0267-14D855AB38AD}"/>
          </ac:spMkLst>
        </pc:spChg>
        <pc:spChg chg="mod">
          <ac:chgData name="Mike Fischer" userId="e6b69e6ea63ee435" providerId="LiveId" clId="{9670895F-D752-47E1-A0B2-65100864951E}" dt="2026-06-27T10:11:18.819" v="1774" actId="26606"/>
          <ac:spMkLst>
            <pc:docMk/>
            <pc:sldMk cId="926386990" sldId="348"/>
            <ac:spMk id="28" creationId="{6303ED15-3163-CC3B-A8D2-599C90DB70C7}"/>
          </ac:spMkLst>
        </pc:spChg>
        <pc:spChg chg="add mod">
          <ac:chgData name="Mike Fischer" userId="e6b69e6ea63ee435" providerId="LiveId" clId="{9670895F-D752-47E1-A0B2-65100864951E}" dt="2026-06-28T10:59:46.758" v="3189" actId="255"/>
          <ac:spMkLst>
            <pc:docMk/>
            <pc:sldMk cId="926386990" sldId="348"/>
            <ac:spMk id="33" creationId="{F8C2EC56-23B6-75FA-95F3-9B0E87790AC0}"/>
          </ac:spMkLst>
        </pc:spChg>
        <pc:picChg chg="add mod ord">
          <ac:chgData name="Mike Fischer" userId="e6b69e6ea63ee435" providerId="LiveId" clId="{9670895F-D752-47E1-A0B2-65100864951E}" dt="2026-06-27T10:32:21.637" v="1976" actId="26606"/>
          <ac:picMkLst>
            <pc:docMk/>
            <pc:sldMk cId="926386990" sldId="348"/>
            <ac:picMk id="2" creationId="{2FE39110-25EB-4411-2C61-878F20F71245}"/>
          </ac:picMkLst>
        </pc:picChg>
      </pc:sldChg>
      <pc:sldChg chg="addSp modSp add mod modClrScheme chgLayout">
        <pc:chgData name="Mike Fischer" userId="e6b69e6ea63ee435" providerId="LiveId" clId="{9670895F-D752-47E1-A0B2-65100864951E}" dt="2026-06-28T11:00:08.612" v="3193" actId="20577"/>
        <pc:sldMkLst>
          <pc:docMk/>
          <pc:sldMk cId="1143136434" sldId="350"/>
        </pc:sldMkLst>
        <pc:spChg chg="mod">
          <ac:chgData name="Mike Fischer" userId="e6b69e6ea63ee435" providerId="LiveId" clId="{9670895F-D752-47E1-A0B2-65100864951E}" dt="2026-06-27T13:08:12.213" v="2315" actId="20577"/>
          <ac:spMkLst>
            <pc:docMk/>
            <pc:sldMk cId="1143136434" sldId="350"/>
            <ac:spMk id="4" creationId="{A5BD7854-E566-C1B2-CCE8-7DB28AA1BD5B}"/>
          </ac:spMkLst>
        </pc:spChg>
        <pc:spChg chg="mod">
          <ac:chgData name="Mike Fischer" userId="e6b69e6ea63ee435" providerId="LiveId" clId="{9670895F-D752-47E1-A0B2-65100864951E}" dt="2026-06-27T10:30:37.597" v="1955" actId="26606"/>
          <ac:spMkLst>
            <pc:docMk/>
            <pc:sldMk cId="1143136434" sldId="350"/>
            <ac:spMk id="28" creationId="{4FB3C8CA-D835-634B-2F83-70ED16FF3C30}"/>
          </ac:spMkLst>
        </pc:spChg>
        <pc:spChg chg="add mod">
          <ac:chgData name="Mike Fischer" userId="e6b69e6ea63ee435" providerId="LiveId" clId="{9670895F-D752-47E1-A0B2-65100864951E}" dt="2026-06-28T11:00:08.612" v="3193" actId="20577"/>
          <ac:spMkLst>
            <pc:docMk/>
            <pc:sldMk cId="1143136434" sldId="350"/>
            <ac:spMk id="33" creationId="{4F894A49-4B9A-D9D3-10B8-7F43AE55FA7B}"/>
          </ac:spMkLst>
        </pc:spChg>
        <pc:picChg chg="add mod ord">
          <ac:chgData name="Mike Fischer" userId="e6b69e6ea63ee435" providerId="LiveId" clId="{9670895F-D752-47E1-A0B2-65100864951E}" dt="2026-06-27T10:30:49.090" v="1957" actId="14100"/>
          <ac:picMkLst>
            <pc:docMk/>
            <pc:sldMk cId="1143136434" sldId="350"/>
            <ac:picMk id="2" creationId="{3FC4C4EA-038B-01C5-2EC2-B6F889A0AE20}"/>
          </ac:picMkLst>
        </pc:picChg>
      </pc:sldChg>
      <pc:sldChg chg="addSp modSp add mod modClrScheme chgLayout">
        <pc:chgData name="Mike Fischer" userId="e6b69e6ea63ee435" providerId="LiveId" clId="{9670895F-D752-47E1-A0B2-65100864951E}" dt="2026-06-27T13:08:18.220" v="2317" actId="20577"/>
        <pc:sldMkLst>
          <pc:docMk/>
          <pc:sldMk cId="1971063154" sldId="351"/>
        </pc:sldMkLst>
        <pc:spChg chg="add mod">
          <ac:chgData name="Mike Fischer" userId="e6b69e6ea63ee435" providerId="LiveId" clId="{9670895F-D752-47E1-A0B2-65100864951E}" dt="2026-06-27T11:03:32.536" v="2200" actId="14100"/>
          <ac:spMkLst>
            <pc:docMk/>
            <pc:sldMk cId="1971063154" sldId="351"/>
            <ac:spMk id="2" creationId="{4F42B7D6-FE10-B11E-6C54-48D342E7B724}"/>
          </ac:spMkLst>
        </pc:spChg>
        <pc:spChg chg="mod">
          <ac:chgData name="Mike Fischer" userId="e6b69e6ea63ee435" providerId="LiveId" clId="{9670895F-D752-47E1-A0B2-65100864951E}" dt="2026-06-27T13:08:18.220" v="2317" actId="20577"/>
          <ac:spMkLst>
            <pc:docMk/>
            <pc:sldMk cId="1971063154" sldId="351"/>
            <ac:spMk id="4" creationId="{9F420E4D-285C-A3BD-0F59-9839D4F70647}"/>
          </ac:spMkLst>
        </pc:spChg>
        <pc:spChg chg="mod ord">
          <ac:chgData name="Mike Fischer" userId="e6b69e6ea63ee435" providerId="LiveId" clId="{9670895F-D752-47E1-A0B2-65100864951E}" dt="2026-06-27T10:33:28.083" v="2014" actId="26606"/>
          <ac:spMkLst>
            <pc:docMk/>
            <pc:sldMk cId="1971063154" sldId="351"/>
            <ac:spMk id="28" creationId="{F8B2D5A1-9C88-AB83-494D-CC30BAFDFE9C}"/>
          </ac:spMkLst>
        </pc:spChg>
        <pc:picChg chg="add mod ord">
          <ac:chgData name="Mike Fischer" userId="e6b69e6ea63ee435" providerId="LiveId" clId="{9670895F-D752-47E1-A0B2-65100864951E}" dt="2026-06-27T10:35:21.789" v="2047" actId="14100"/>
          <ac:picMkLst>
            <pc:docMk/>
            <pc:sldMk cId="1971063154" sldId="351"/>
            <ac:picMk id="3" creationId="{94EFE4DA-C9FF-FA7D-236C-114D2EE73398}"/>
          </ac:picMkLst>
        </pc:picChg>
      </pc:sldChg>
      <pc:sldChg chg="addSp delSp modSp add mod setBg">
        <pc:chgData name="Mike Fischer" userId="e6b69e6ea63ee435" providerId="LiveId" clId="{9670895F-D752-47E1-A0B2-65100864951E}" dt="2026-06-28T10:38:32.837" v="3060" actId="1076"/>
        <pc:sldMkLst>
          <pc:docMk/>
          <pc:sldMk cId="3997566426" sldId="352"/>
        </pc:sldMkLst>
        <pc:spChg chg="add mod">
          <ac:chgData name="Mike Fischer" userId="e6b69e6ea63ee435" providerId="LiveId" clId="{9670895F-D752-47E1-A0B2-65100864951E}" dt="2026-06-28T10:34:43.336" v="3033" actId="207"/>
          <ac:spMkLst>
            <pc:docMk/>
            <pc:sldMk cId="3997566426" sldId="352"/>
            <ac:spMk id="3" creationId="{129F876F-D9E9-4BE8-B932-7FFA6F892799}"/>
          </ac:spMkLst>
        </pc:spChg>
        <pc:spChg chg="mod">
          <ac:chgData name="Mike Fischer" userId="e6b69e6ea63ee435" providerId="LiveId" clId="{9670895F-D752-47E1-A0B2-65100864951E}" dt="2026-06-28T10:35:34.999" v="3041" actId="1076"/>
          <ac:spMkLst>
            <pc:docMk/>
            <pc:sldMk cId="3997566426" sldId="352"/>
            <ac:spMk id="4" creationId="{3B065DDC-F1B3-0D81-B771-F1A5C228C10F}"/>
          </ac:spMkLst>
        </pc:spChg>
        <pc:spChg chg="add mod">
          <ac:chgData name="Mike Fischer" userId="e6b69e6ea63ee435" providerId="LiveId" clId="{9670895F-D752-47E1-A0B2-65100864951E}" dt="2026-06-28T10:34:53.135" v="3035" actId="207"/>
          <ac:spMkLst>
            <pc:docMk/>
            <pc:sldMk cId="3997566426" sldId="352"/>
            <ac:spMk id="5" creationId="{9A8600FA-84CD-E57E-5FBC-6A5CF64396FF}"/>
          </ac:spMkLst>
        </pc:spChg>
        <pc:spChg chg="add mod">
          <ac:chgData name="Mike Fischer" userId="e6b69e6ea63ee435" providerId="LiveId" clId="{9670895F-D752-47E1-A0B2-65100864951E}" dt="2026-06-28T10:34:43.336" v="3033" actId="207"/>
          <ac:spMkLst>
            <pc:docMk/>
            <pc:sldMk cId="3997566426" sldId="352"/>
            <ac:spMk id="7" creationId="{93D76EA0-8255-4F07-BD1F-5FEF6F4D4A1C}"/>
          </ac:spMkLst>
        </pc:spChg>
        <pc:spChg chg="add mod">
          <ac:chgData name="Mike Fischer" userId="e6b69e6ea63ee435" providerId="LiveId" clId="{9670895F-D752-47E1-A0B2-65100864951E}" dt="2026-06-28T10:34:43.336" v="3033" actId="207"/>
          <ac:spMkLst>
            <pc:docMk/>
            <pc:sldMk cId="3997566426" sldId="352"/>
            <ac:spMk id="8" creationId="{1D5CC537-D973-4953-B3EF-051C3EA1B356}"/>
          </ac:spMkLst>
        </pc:spChg>
        <pc:spChg chg="mod">
          <ac:chgData name="Mike Fischer" userId="e6b69e6ea63ee435" providerId="LiveId" clId="{9670895F-D752-47E1-A0B2-65100864951E}" dt="2026-06-27T11:02:48.063" v="2197" actId="554"/>
          <ac:spMkLst>
            <pc:docMk/>
            <pc:sldMk cId="3997566426" sldId="352"/>
            <ac:spMk id="9" creationId="{AC321B34-CCA3-4BBB-84A4-854CCBD32F13}"/>
          </ac:spMkLst>
        </pc:spChg>
        <pc:spChg chg="add mod">
          <ac:chgData name="Mike Fischer" userId="e6b69e6ea63ee435" providerId="LiveId" clId="{9670895F-D752-47E1-A0B2-65100864951E}" dt="2026-06-28T10:34:43.336" v="3033" actId="207"/>
          <ac:spMkLst>
            <pc:docMk/>
            <pc:sldMk cId="3997566426" sldId="352"/>
            <ac:spMk id="10" creationId="{D10B1784-81B8-47C1-B7C2-B41FF3D95AA1}"/>
          </ac:spMkLst>
        </pc:spChg>
        <pc:spChg chg="add mod">
          <ac:chgData name="Mike Fischer" userId="e6b69e6ea63ee435" providerId="LiveId" clId="{9670895F-D752-47E1-A0B2-65100864951E}" dt="2026-06-28T10:34:43.336" v="3033" actId="207"/>
          <ac:spMkLst>
            <pc:docMk/>
            <pc:sldMk cId="3997566426" sldId="352"/>
            <ac:spMk id="11" creationId="{84EAC0F1-C4E1-4C6A-A59C-0A5C6B9E1878}"/>
          </ac:spMkLst>
        </pc:spChg>
        <pc:spChg chg="add mod">
          <ac:chgData name="Mike Fischer" userId="e6b69e6ea63ee435" providerId="LiveId" clId="{9670895F-D752-47E1-A0B2-65100864951E}" dt="2026-06-27T11:03:00.296" v="2198" actId="555"/>
          <ac:spMkLst>
            <pc:docMk/>
            <pc:sldMk cId="3997566426" sldId="352"/>
            <ac:spMk id="13" creationId="{71B8496E-1C36-4D56-A259-487AC9C77037}"/>
          </ac:spMkLst>
        </pc:spChg>
        <pc:spChg chg="add mod">
          <ac:chgData name="Mike Fischer" userId="e6b69e6ea63ee435" providerId="LiveId" clId="{9670895F-D752-47E1-A0B2-65100864951E}" dt="2026-06-28T10:34:43.336" v="3033" actId="207"/>
          <ac:spMkLst>
            <pc:docMk/>
            <pc:sldMk cId="3997566426" sldId="352"/>
            <ac:spMk id="14" creationId="{B28BAFDB-ADEB-48F3-9ECA-FC7279EB3757}"/>
          </ac:spMkLst>
        </pc:spChg>
        <pc:spChg chg="add mod">
          <ac:chgData name="Mike Fischer" userId="e6b69e6ea63ee435" providerId="LiveId" clId="{9670895F-D752-47E1-A0B2-65100864951E}" dt="2026-06-27T11:03:00.296" v="2198" actId="555"/>
          <ac:spMkLst>
            <pc:docMk/>
            <pc:sldMk cId="3997566426" sldId="352"/>
            <ac:spMk id="15" creationId="{00785386-84BA-4C73-AA88-59A6FD7152B9}"/>
          </ac:spMkLst>
        </pc:spChg>
        <pc:spChg chg="add mod">
          <ac:chgData name="Mike Fischer" userId="e6b69e6ea63ee435" providerId="LiveId" clId="{9670895F-D752-47E1-A0B2-65100864951E}" dt="2026-06-27T11:02:48.063" v="2197" actId="554"/>
          <ac:spMkLst>
            <pc:docMk/>
            <pc:sldMk cId="3997566426" sldId="352"/>
            <ac:spMk id="17" creationId="{E0DE86DA-7C77-4AD5-9ACA-1A4CF045E9BF}"/>
          </ac:spMkLst>
        </pc:spChg>
        <pc:spChg chg="add mod">
          <ac:chgData name="Mike Fischer" userId="e6b69e6ea63ee435" providerId="LiveId" clId="{9670895F-D752-47E1-A0B2-65100864951E}" dt="2026-06-28T10:34:43.336" v="3033" actId="207"/>
          <ac:spMkLst>
            <pc:docMk/>
            <pc:sldMk cId="3997566426" sldId="352"/>
            <ac:spMk id="18" creationId="{CDB2834F-2B29-0141-1EFB-10C879D9B903}"/>
          </ac:spMkLst>
        </pc:spChg>
        <pc:spChg chg="mod">
          <ac:chgData name="Mike Fischer" userId="e6b69e6ea63ee435" providerId="LiveId" clId="{9670895F-D752-47E1-A0B2-65100864951E}" dt="2026-06-28T10:34:43.336" v="3033" actId="207"/>
          <ac:spMkLst>
            <pc:docMk/>
            <pc:sldMk cId="3997566426" sldId="352"/>
            <ac:spMk id="28" creationId="{D0611946-9120-B723-3697-B000F3666D8C}"/>
          </ac:spMkLst>
        </pc:spChg>
        <pc:picChg chg="mod">
          <ac:chgData name="Mike Fischer" userId="e6b69e6ea63ee435" providerId="LiveId" clId="{9670895F-D752-47E1-A0B2-65100864951E}" dt="2026-06-27T11:00:32.898" v="2161" actId="1076"/>
          <ac:picMkLst>
            <pc:docMk/>
            <pc:sldMk cId="3997566426" sldId="352"/>
            <ac:picMk id="6" creationId="{499DB7E3-623B-4E23-98B3-9849024118A1}"/>
          </ac:picMkLst>
        </pc:picChg>
        <pc:picChg chg="mod">
          <ac:chgData name="Mike Fischer" userId="e6b69e6ea63ee435" providerId="LiveId" clId="{9670895F-D752-47E1-A0B2-65100864951E}" dt="2026-06-28T10:37:52.206" v="3054" actId="1076"/>
          <ac:picMkLst>
            <pc:docMk/>
            <pc:sldMk cId="3997566426" sldId="352"/>
            <ac:picMk id="16" creationId="{E6E13C03-606B-4C12-89DD-1CB7DC93E0F6}"/>
          </ac:picMkLst>
        </pc:picChg>
        <pc:picChg chg="add mod">
          <ac:chgData name="Mike Fischer" userId="e6b69e6ea63ee435" providerId="LiveId" clId="{9670895F-D752-47E1-A0B2-65100864951E}" dt="2026-06-28T10:35:33.185" v="3040" actId="1076"/>
          <ac:picMkLst>
            <pc:docMk/>
            <pc:sldMk cId="3997566426" sldId="352"/>
            <ac:picMk id="19" creationId="{6E498D70-AE45-6C70-5585-15F11DB48445}"/>
          </ac:picMkLst>
        </pc:picChg>
        <pc:picChg chg="add mod">
          <ac:chgData name="Mike Fischer" userId="e6b69e6ea63ee435" providerId="LiveId" clId="{9670895F-D752-47E1-A0B2-65100864951E}" dt="2026-06-28T10:38:32.837" v="3060" actId="1076"/>
          <ac:picMkLst>
            <pc:docMk/>
            <pc:sldMk cId="3997566426" sldId="352"/>
            <ac:picMk id="21" creationId="{6FA0715C-4A0F-8906-3527-BB98E50ED95F}"/>
          </ac:picMkLst>
        </pc:picChg>
        <pc:picChg chg="mod">
          <ac:chgData name="Mike Fischer" userId="e6b69e6ea63ee435" providerId="LiveId" clId="{9670895F-D752-47E1-A0B2-65100864951E}" dt="2026-06-27T11:00:36.111" v="2162" actId="1076"/>
          <ac:picMkLst>
            <pc:docMk/>
            <pc:sldMk cId="3997566426" sldId="352"/>
            <ac:picMk id="1026" creationId="{F43987CE-80B4-4AE7-ACE1-36878CDC4487}"/>
          </ac:picMkLst>
        </pc:picChg>
        <pc:picChg chg="mod">
          <ac:chgData name="Mike Fischer" userId="e6b69e6ea63ee435" providerId="LiveId" clId="{9670895F-D752-47E1-A0B2-65100864951E}" dt="2026-06-28T10:36:01.865" v="3046" actId="554"/>
          <ac:picMkLst>
            <pc:docMk/>
            <pc:sldMk cId="3997566426" sldId="352"/>
            <ac:picMk id="1034" creationId="{AB7770E0-3044-4BED-A3E0-4319DFEDA54A}"/>
          </ac:picMkLst>
        </pc:picChg>
        <pc:picChg chg="mod">
          <ac:chgData name="Mike Fischer" userId="e6b69e6ea63ee435" providerId="LiveId" clId="{9670895F-D752-47E1-A0B2-65100864951E}" dt="2026-06-28T10:36:01.865" v="3046" actId="554"/>
          <ac:picMkLst>
            <pc:docMk/>
            <pc:sldMk cId="3997566426" sldId="352"/>
            <ac:picMk id="1036" creationId="{B626562F-60F9-46A3-85E7-666C1F3B703B}"/>
          </ac:picMkLst>
        </pc:picChg>
        <pc:picChg chg="mod">
          <ac:chgData name="Mike Fischer" userId="e6b69e6ea63ee435" providerId="LiveId" clId="{9670895F-D752-47E1-A0B2-65100864951E}" dt="2026-06-27T10:59:10.995" v="2152" actId="1076"/>
          <ac:picMkLst>
            <pc:docMk/>
            <pc:sldMk cId="3997566426" sldId="352"/>
            <ac:picMk id="1040" creationId="{9FC619FF-2A24-4C71-9E18-B500F3C97021}"/>
          </ac:picMkLst>
        </pc:picChg>
        <pc:picChg chg="mod">
          <ac:chgData name="Mike Fischer" userId="e6b69e6ea63ee435" providerId="LiveId" clId="{9670895F-D752-47E1-A0B2-65100864951E}" dt="2026-06-28T10:36:01.865" v="3046" actId="554"/>
          <ac:picMkLst>
            <pc:docMk/>
            <pc:sldMk cId="3997566426" sldId="352"/>
            <ac:picMk id="1046" creationId="{09F81EA1-97A8-4BC9-90EF-8CC3457B3626}"/>
          </ac:picMkLst>
        </pc:picChg>
        <pc:picChg chg="mod">
          <ac:chgData name="Mike Fischer" userId="e6b69e6ea63ee435" providerId="LiveId" clId="{9670895F-D752-47E1-A0B2-65100864951E}" dt="2026-06-28T10:36:01.865" v="3046" actId="554"/>
          <ac:picMkLst>
            <pc:docMk/>
            <pc:sldMk cId="3997566426" sldId="352"/>
            <ac:picMk id="6146" creationId="{A31BCEF6-5679-719E-5B8E-112AAB91707B}"/>
          </ac:picMkLst>
        </pc:picChg>
        <pc:picChg chg="mod">
          <ac:chgData name="Mike Fischer" userId="e6b69e6ea63ee435" providerId="LiveId" clId="{9670895F-D752-47E1-A0B2-65100864951E}" dt="2026-06-27T11:00:32.898" v="2161" actId="1076"/>
          <ac:picMkLst>
            <pc:docMk/>
            <pc:sldMk cId="3997566426" sldId="352"/>
            <ac:picMk id="6148" creationId="{EAC8DD44-E676-0E70-8244-CF67F8E41C8A}"/>
          </ac:picMkLst>
        </pc:picChg>
        <pc:picChg chg="mod">
          <ac:chgData name="Mike Fischer" userId="e6b69e6ea63ee435" providerId="LiveId" clId="{9670895F-D752-47E1-A0B2-65100864951E}" dt="2026-06-27T11:00:50.551" v="2165" actId="1076"/>
          <ac:picMkLst>
            <pc:docMk/>
            <pc:sldMk cId="3997566426" sldId="352"/>
            <ac:picMk id="6152" creationId="{C5794A68-70DF-398C-9D70-DA3FC5FC3C14}"/>
          </ac:picMkLst>
        </pc:picChg>
      </pc:sldChg>
      <pc:sldChg chg="addSp modSp add mod">
        <pc:chgData name="Mike Fischer" userId="e6b69e6ea63ee435" providerId="LiveId" clId="{9670895F-D752-47E1-A0B2-65100864951E}" dt="2026-06-27T13:08:29.154" v="2321" actId="20577"/>
        <pc:sldMkLst>
          <pc:docMk/>
          <pc:sldMk cId="3846130083" sldId="353"/>
        </pc:sldMkLst>
        <pc:spChg chg="mod">
          <ac:chgData name="Mike Fischer" userId="e6b69e6ea63ee435" providerId="LiveId" clId="{9670895F-D752-47E1-A0B2-65100864951E}" dt="2026-06-27T11:05:14.528" v="2245" actId="207"/>
          <ac:spMkLst>
            <pc:docMk/>
            <pc:sldMk cId="3846130083" sldId="353"/>
            <ac:spMk id="4" creationId="{317157EC-4704-14CB-2F7E-6476A39FB4BB}"/>
          </ac:spMkLst>
        </pc:spChg>
        <pc:spChg chg="add ord">
          <ac:chgData name="Mike Fischer" userId="e6b69e6ea63ee435" providerId="LiveId" clId="{9670895F-D752-47E1-A0B2-65100864951E}" dt="2026-06-27T11:05:43.402" v="2248" actId="171"/>
          <ac:spMkLst>
            <pc:docMk/>
            <pc:sldMk cId="3846130083" sldId="353"/>
            <ac:spMk id="5" creationId="{085E5995-0BBF-A07D-7082-220ABBD5FD2B}"/>
          </ac:spMkLst>
        </pc:spChg>
        <pc:spChg chg="add mod">
          <ac:chgData name="Mike Fischer" userId="e6b69e6ea63ee435" providerId="LiveId" clId="{9670895F-D752-47E1-A0B2-65100864951E}" dt="2026-06-27T13:08:29.154" v="2321" actId="20577"/>
          <ac:spMkLst>
            <pc:docMk/>
            <pc:sldMk cId="3846130083" sldId="353"/>
            <ac:spMk id="6" creationId="{71054366-D2EF-5F2B-79E6-B1F16CA6B77C}"/>
          </ac:spMkLst>
        </pc:spChg>
        <pc:picChg chg="add mod">
          <ac:chgData name="Mike Fischer" userId="e6b69e6ea63ee435" providerId="LiveId" clId="{9670895F-D752-47E1-A0B2-65100864951E}" dt="2026-06-27T11:04:47.793" v="2240" actId="14100"/>
          <ac:picMkLst>
            <pc:docMk/>
            <pc:sldMk cId="3846130083" sldId="353"/>
            <ac:picMk id="2" creationId="{FF13837A-59FC-B3AD-30B9-679BD7210E8A}"/>
          </ac:picMkLst>
        </pc:picChg>
        <pc:picChg chg="add mod">
          <ac:chgData name="Mike Fischer" userId="e6b69e6ea63ee435" providerId="LiveId" clId="{9670895F-D752-47E1-A0B2-65100864951E}" dt="2026-06-27T11:05:01.073" v="2244" actId="14100"/>
          <ac:picMkLst>
            <pc:docMk/>
            <pc:sldMk cId="3846130083" sldId="353"/>
            <ac:picMk id="3" creationId="{5A23FF5E-FC8A-A8CF-CC25-05CDF23F617A}"/>
          </ac:picMkLst>
        </pc:picChg>
      </pc:sldChg>
      <pc:sldChg chg="addSp delSp modSp add mod modClrScheme chgLayout">
        <pc:chgData name="Mike Fischer" userId="e6b69e6ea63ee435" providerId="LiveId" clId="{9670895F-D752-47E1-A0B2-65100864951E}" dt="2026-06-28T10:43:11.652" v="3105" actId="1076"/>
        <pc:sldMkLst>
          <pc:docMk/>
          <pc:sldMk cId="3197466520" sldId="354"/>
        </pc:sldMkLst>
        <pc:spChg chg="mod">
          <ac:chgData name="Mike Fischer" userId="e6b69e6ea63ee435" providerId="LiveId" clId="{9670895F-D752-47E1-A0B2-65100864951E}" dt="2026-06-28T10:43:11.652" v="3105" actId="1076"/>
          <ac:spMkLst>
            <pc:docMk/>
            <pc:sldMk cId="3197466520" sldId="354"/>
            <ac:spMk id="4" creationId="{D858D662-D34B-6B63-FD5E-A1EEC36F9A86}"/>
          </ac:spMkLst>
        </pc:spChg>
        <pc:spChg chg="mod">
          <ac:chgData name="Mike Fischer" userId="e6b69e6ea63ee435" providerId="LiveId" clId="{9670895F-D752-47E1-A0B2-65100864951E}" dt="2026-06-27T11:07:20.819" v="2304" actId="26606"/>
          <ac:spMkLst>
            <pc:docMk/>
            <pc:sldMk cId="3197466520" sldId="354"/>
            <ac:spMk id="28" creationId="{F09A8DB1-8234-1694-C043-7398D5576B6E}"/>
          </ac:spMkLst>
        </pc:spChg>
        <pc:picChg chg="add mod ord">
          <ac:chgData name="Mike Fischer" userId="e6b69e6ea63ee435" providerId="LiveId" clId="{9670895F-D752-47E1-A0B2-65100864951E}" dt="2026-06-27T11:07:20.819" v="2304" actId="26606"/>
          <ac:picMkLst>
            <pc:docMk/>
            <pc:sldMk cId="3197466520" sldId="354"/>
            <ac:picMk id="2" creationId="{D5AF7B96-304B-F867-0A8F-65D6C1F2C6AC}"/>
          </ac:picMkLst>
        </pc:picChg>
      </pc:sldChg>
      <pc:sldChg chg="addSp modSp add mod setBg">
        <pc:chgData name="Mike Fischer" userId="e6b69e6ea63ee435" providerId="LiveId" clId="{9670895F-D752-47E1-A0B2-65100864951E}" dt="2026-06-28T10:49:40.112" v="3157" actId="1076"/>
        <pc:sldMkLst>
          <pc:docMk/>
          <pc:sldMk cId="1371728896" sldId="355"/>
        </pc:sldMkLst>
        <pc:spChg chg="mod">
          <ac:chgData name="Mike Fischer" userId="e6b69e6ea63ee435" providerId="LiveId" clId="{9670895F-D752-47E1-A0B2-65100864951E}" dt="2026-06-28T10:49:40.112" v="3157" actId="1076"/>
          <ac:spMkLst>
            <pc:docMk/>
            <pc:sldMk cId="1371728896" sldId="355"/>
            <ac:spMk id="4" creationId="{82BDB35D-8EE8-0174-5B5B-4BD23FBF9D66}"/>
          </ac:spMkLst>
        </pc:spChg>
        <pc:spChg chg="add mod">
          <ac:chgData name="Mike Fischer" userId="e6b69e6ea63ee435" providerId="LiveId" clId="{9670895F-D752-47E1-A0B2-65100864951E}" dt="2026-06-28T10:49:32.754" v="3156" actId="1076"/>
          <ac:spMkLst>
            <pc:docMk/>
            <pc:sldMk cId="1371728896" sldId="355"/>
            <ac:spMk id="5" creationId="{8DCA3DDF-E892-D18E-3613-7D8B4DDF5651}"/>
          </ac:spMkLst>
        </pc:spChg>
        <pc:picChg chg="add mod">
          <ac:chgData name="Mike Fischer" userId="e6b69e6ea63ee435" providerId="LiveId" clId="{9670895F-D752-47E1-A0B2-65100864951E}" dt="2026-06-27T13:09:34.397" v="2368" actId="1076"/>
          <ac:picMkLst>
            <pc:docMk/>
            <pc:sldMk cId="1371728896" sldId="355"/>
            <ac:picMk id="2" creationId="{E0E25B7E-6F50-5FBB-506C-D4397123B865}"/>
          </ac:picMkLst>
        </pc:picChg>
      </pc:sldChg>
      <pc:sldChg chg="addSp delSp modSp add mod setBg modClrScheme chgLayout">
        <pc:chgData name="Mike Fischer" userId="e6b69e6ea63ee435" providerId="LiveId" clId="{9670895F-D752-47E1-A0B2-65100864951E}" dt="2026-06-28T10:39:47.666" v="3072" actId="207"/>
        <pc:sldMkLst>
          <pc:docMk/>
          <pc:sldMk cId="1580628624" sldId="356"/>
        </pc:sldMkLst>
        <pc:spChg chg="mod">
          <ac:chgData name="Mike Fischer" userId="e6b69e6ea63ee435" providerId="LiveId" clId="{9670895F-D752-47E1-A0B2-65100864951E}" dt="2026-06-28T10:39:47.666" v="3072" actId="207"/>
          <ac:spMkLst>
            <pc:docMk/>
            <pc:sldMk cId="1580628624" sldId="356"/>
            <ac:spMk id="4" creationId="{F78489BE-F27A-FD27-0BDC-04CB64425C12}"/>
          </ac:spMkLst>
        </pc:spChg>
        <pc:spChg chg="mod ord">
          <ac:chgData name="Mike Fischer" userId="e6b69e6ea63ee435" providerId="LiveId" clId="{9670895F-D752-47E1-A0B2-65100864951E}" dt="2026-06-27T13:11:12.308" v="2397" actId="26606"/>
          <ac:spMkLst>
            <pc:docMk/>
            <pc:sldMk cId="1580628624" sldId="356"/>
            <ac:spMk id="28" creationId="{F41714A3-63DD-0092-CA15-A23783AED7EC}"/>
          </ac:spMkLst>
        </pc:spChg>
        <pc:spChg chg="add del mod">
          <ac:chgData name="Mike Fischer" userId="e6b69e6ea63ee435" providerId="LiveId" clId="{9670895F-D752-47E1-A0B2-65100864951E}" dt="2026-06-28T10:39:42.970" v="3071" actId="108"/>
          <ac:spMkLst>
            <pc:docMk/>
            <pc:sldMk cId="1580628624" sldId="356"/>
            <ac:spMk id="33" creationId="{32D3FF9D-B713-28EF-7890-B8BEBECF8F2D}"/>
          </ac:spMkLst>
        </pc:spChg>
        <pc:picChg chg="add mod ord">
          <ac:chgData name="Mike Fischer" userId="e6b69e6ea63ee435" providerId="LiveId" clId="{9670895F-D752-47E1-A0B2-65100864951E}" dt="2026-06-27T13:11:12.308" v="2397" actId="26606"/>
          <ac:picMkLst>
            <pc:docMk/>
            <pc:sldMk cId="1580628624" sldId="356"/>
            <ac:picMk id="2" creationId="{548BBD70-DB27-C8F7-75C5-E42EAC65A49F}"/>
          </ac:picMkLst>
        </pc:picChg>
        <pc:picChg chg="add mod">
          <ac:chgData name="Mike Fischer" userId="e6b69e6ea63ee435" providerId="LiveId" clId="{9670895F-D752-47E1-A0B2-65100864951E}" dt="2026-06-27T13:11:12.308" v="2397" actId="26606"/>
          <ac:picMkLst>
            <pc:docMk/>
            <pc:sldMk cId="1580628624" sldId="356"/>
            <ac:picMk id="3" creationId="{69E53EB5-EA92-A5E4-E199-32A6086BFA83}"/>
          </ac:picMkLst>
        </pc:picChg>
        <pc:picChg chg="add mod">
          <ac:chgData name="Mike Fischer" userId="e6b69e6ea63ee435" providerId="LiveId" clId="{9670895F-D752-47E1-A0B2-65100864951E}" dt="2026-06-27T13:11:12.308" v="2397" actId="26606"/>
          <ac:picMkLst>
            <pc:docMk/>
            <pc:sldMk cId="1580628624" sldId="356"/>
            <ac:picMk id="5" creationId="{5E528B21-6A01-A4E8-3666-6DDA2E614A40}"/>
          </ac:picMkLst>
        </pc:picChg>
      </pc:sldChg>
      <pc:sldChg chg="addSp delSp modSp add mod setBg modClrScheme chgLayout">
        <pc:chgData name="Mike Fischer" userId="e6b69e6ea63ee435" providerId="LiveId" clId="{9670895F-D752-47E1-A0B2-65100864951E}" dt="2026-06-28T10:44:47.521" v="3120" actId="1076"/>
        <pc:sldMkLst>
          <pc:docMk/>
          <pc:sldMk cId="166446682" sldId="358"/>
        </pc:sldMkLst>
        <pc:spChg chg="add mod">
          <ac:chgData name="Mike Fischer" userId="e6b69e6ea63ee435" providerId="LiveId" clId="{9670895F-D752-47E1-A0B2-65100864951E}" dt="2026-06-27T13:21:38.599" v="2579" actId="1076"/>
          <ac:spMkLst>
            <pc:docMk/>
            <pc:sldMk cId="166446682" sldId="358"/>
            <ac:spMk id="6" creationId="{F55A2C37-A16D-6576-EF1D-C76627DA0C73}"/>
          </ac:spMkLst>
        </pc:spChg>
        <pc:spChg chg="mod ord modVis">
          <ac:chgData name="Mike Fischer" userId="e6b69e6ea63ee435" providerId="LiveId" clId="{9670895F-D752-47E1-A0B2-65100864951E}" dt="2026-06-28T10:44:34.878" v="3113" actId="700"/>
          <ac:spMkLst>
            <pc:docMk/>
            <pc:sldMk cId="166446682" sldId="358"/>
            <ac:spMk id="28" creationId="{BA6AB843-EB74-EBB1-38D1-B7243724F54F}"/>
          </ac:spMkLst>
        </pc:spChg>
        <pc:picChg chg="add mod">
          <ac:chgData name="Mike Fischer" userId="e6b69e6ea63ee435" providerId="LiveId" clId="{9670895F-D752-47E1-A0B2-65100864951E}" dt="2026-06-28T10:44:47.521" v="3120" actId="1076"/>
          <ac:picMkLst>
            <pc:docMk/>
            <pc:sldMk cId="166446682" sldId="358"/>
            <ac:picMk id="7" creationId="{6A343FF2-7842-2971-BEBC-AAF33BCC827A}"/>
          </ac:picMkLst>
        </pc:picChg>
      </pc:sldChg>
      <pc:sldChg chg="addSp delSp modSp add mod">
        <pc:chgData name="Mike Fischer" userId="e6b69e6ea63ee435" providerId="LiveId" clId="{9670895F-D752-47E1-A0B2-65100864951E}" dt="2026-06-28T10:33:57.384" v="3029" actId="1076"/>
        <pc:sldMkLst>
          <pc:docMk/>
          <pc:sldMk cId="2635561486" sldId="363"/>
        </pc:sldMkLst>
        <pc:spChg chg="mod">
          <ac:chgData name="Mike Fischer" userId="e6b69e6ea63ee435" providerId="LiveId" clId="{9670895F-D752-47E1-A0B2-65100864951E}" dt="2026-06-28T10:33:50.423" v="3027" actId="27636"/>
          <ac:spMkLst>
            <pc:docMk/>
            <pc:sldMk cId="2635561486" sldId="363"/>
            <ac:spMk id="4" creationId="{756BD635-E1A6-A0E9-838C-4835A3A6C03E}"/>
          </ac:spMkLst>
        </pc:spChg>
        <pc:spChg chg="mod">
          <ac:chgData name="Mike Fischer" userId="e6b69e6ea63ee435" providerId="LiveId" clId="{9670895F-D752-47E1-A0B2-65100864951E}" dt="2026-06-28T10:33:57.384" v="3029" actId="1076"/>
          <ac:spMkLst>
            <pc:docMk/>
            <pc:sldMk cId="2635561486" sldId="363"/>
            <ac:spMk id="33" creationId="{6798E2FF-EF88-5BF6-4171-084B9CB23BCC}"/>
          </ac:spMkLst>
        </pc:spChg>
        <pc:picChg chg="add del">
          <ac:chgData name="Mike Fischer" userId="e6b69e6ea63ee435" providerId="LiveId" clId="{9670895F-D752-47E1-A0B2-65100864951E}" dt="2026-06-27T10:26:02.269" v="1820" actId="478"/>
          <ac:picMkLst>
            <pc:docMk/>
            <pc:sldMk cId="2635561486" sldId="363"/>
            <ac:picMk id="2" creationId="{76D9D412-12F8-7FCD-CE32-C5EA52C2B101}"/>
          </ac:picMkLst>
        </pc:picChg>
        <pc:picChg chg="add mod">
          <ac:chgData name="Mike Fischer" userId="e6b69e6ea63ee435" providerId="LiveId" clId="{9670895F-D752-47E1-A0B2-65100864951E}" dt="2026-06-27T10:26:07.760" v="1821" actId="14100"/>
          <ac:picMkLst>
            <pc:docMk/>
            <pc:sldMk cId="2635561486" sldId="363"/>
            <ac:picMk id="6" creationId="{CB469232-6777-C32C-D535-23ADCFED5991}"/>
          </ac:picMkLst>
        </pc:picChg>
      </pc:sldChg>
      <pc:sldChg chg="delSp modSp add mod setBg">
        <pc:chgData name="Mike Fischer" userId="e6b69e6ea63ee435" providerId="LiveId" clId="{9670895F-D752-47E1-A0B2-65100864951E}" dt="2026-06-28T10:46:04.289" v="3130" actId="478"/>
        <pc:sldMkLst>
          <pc:docMk/>
          <pc:sldMk cId="3559227313" sldId="478"/>
        </pc:sldMkLst>
        <pc:spChg chg="mod">
          <ac:chgData name="Mike Fischer" userId="e6b69e6ea63ee435" providerId="LiveId" clId="{9670895F-D752-47E1-A0B2-65100864951E}" dt="2026-06-28T10:45:42.913" v="3125" actId="108"/>
          <ac:spMkLst>
            <pc:docMk/>
            <pc:sldMk cId="3559227313" sldId="478"/>
            <ac:spMk id="4" creationId="{1DAFE723-6E33-3DF8-4010-E8C6974C402D}"/>
          </ac:spMkLst>
        </pc:spChg>
        <pc:spChg chg="mod">
          <ac:chgData name="Mike Fischer" userId="e6b69e6ea63ee435" providerId="LiveId" clId="{9670895F-D752-47E1-A0B2-65100864951E}" dt="2026-06-28T10:45:58.102" v="3128" actId="1076"/>
          <ac:spMkLst>
            <pc:docMk/>
            <pc:sldMk cId="3559227313" sldId="478"/>
            <ac:spMk id="303" creationId="{00000000-0000-0000-0000-000000000000}"/>
          </ac:spMkLst>
        </pc:spChg>
        <pc:spChg chg="mod">
          <ac:chgData name="Mike Fischer" userId="e6b69e6ea63ee435" providerId="LiveId" clId="{9670895F-D752-47E1-A0B2-65100864951E}" dt="2026-06-28T10:25:42.216" v="2904" actId="1076"/>
          <ac:spMkLst>
            <pc:docMk/>
            <pc:sldMk cId="3559227313" sldId="478"/>
            <ac:spMk id="305" creationId="{00000000-0000-0000-0000-000000000000}"/>
          </ac:spMkLst>
        </pc:spChg>
        <pc:spChg chg="mod">
          <ac:chgData name="Mike Fischer" userId="e6b69e6ea63ee435" providerId="LiveId" clId="{9670895F-D752-47E1-A0B2-65100864951E}" dt="2026-06-28T10:45:51.295" v="3126" actId="207"/>
          <ac:spMkLst>
            <pc:docMk/>
            <pc:sldMk cId="3559227313" sldId="478"/>
            <ac:spMk id="314" creationId="{00000000-0000-0000-0000-000000000000}"/>
          </ac:spMkLst>
        </pc:spChg>
        <pc:spChg chg="mod">
          <ac:chgData name="Mike Fischer" userId="e6b69e6ea63ee435" providerId="LiveId" clId="{9670895F-D752-47E1-A0B2-65100864951E}" dt="2026-06-28T10:45:27.347" v="3122" actId="207"/>
          <ac:spMkLst>
            <pc:docMk/>
            <pc:sldMk cId="3559227313" sldId="478"/>
            <ac:spMk id="904" creationId="{00000000-0000-0000-0000-000000000000}"/>
          </ac:spMkLst>
        </pc:spChg>
        <pc:graphicFrameChg chg="mod">
          <ac:chgData name="Mike Fischer" userId="e6b69e6ea63ee435" providerId="LiveId" clId="{9670895F-D752-47E1-A0B2-65100864951E}" dt="2026-06-28T10:25:35.216" v="2903"/>
          <ac:graphicFrameMkLst>
            <pc:docMk/>
            <pc:sldMk cId="3559227313" sldId="478"/>
            <ac:graphicFrameMk id="430" creationId="{00000000-0000-0000-0000-000000000000}"/>
          </ac:graphicFrameMkLst>
        </pc:graphicFrameChg>
      </pc:sldChg>
      <pc:sldChg chg="modSp add mod setBg">
        <pc:chgData name="Mike Fischer" userId="e6b69e6ea63ee435" providerId="LiveId" clId="{9670895F-D752-47E1-A0B2-65100864951E}" dt="2026-06-28T10:12:10.544" v="2758"/>
        <pc:sldMkLst>
          <pc:docMk/>
          <pc:sldMk cId="1121433272" sldId="547"/>
        </pc:sldMkLst>
        <pc:spChg chg="mod">
          <ac:chgData name="Mike Fischer" userId="e6b69e6ea63ee435" providerId="LiveId" clId="{9670895F-D752-47E1-A0B2-65100864951E}" dt="2026-06-28T10:11:51.915" v="2755" actId="20577"/>
          <ac:spMkLst>
            <pc:docMk/>
            <pc:sldMk cId="1121433272" sldId="547"/>
            <ac:spMk id="65" creationId="{5D9A2757-0927-C93A-2D3E-950B90DC40CD}"/>
          </ac:spMkLst>
        </pc:spChg>
      </pc:sldChg>
      <pc:sldChg chg="addSp delSp modSp add mod setBg">
        <pc:chgData name="Mike Fischer" userId="e6b69e6ea63ee435" providerId="LiveId" clId="{9670895F-D752-47E1-A0B2-65100864951E}" dt="2026-06-28T10:53:29.279" v="3181" actId="14100"/>
        <pc:sldMkLst>
          <pc:docMk/>
          <pc:sldMk cId="2642757032" sldId="548"/>
        </pc:sldMkLst>
        <pc:picChg chg="add mod">
          <ac:chgData name="Mike Fischer" userId="e6b69e6ea63ee435" providerId="LiveId" clId="{9670895F-D752-47E1-A0B2-65100864951E}" dt="2026-06-28T10:53:29.279" v="3181" actId="14100"/>
          <ac:picMkLst>
            <pc:docMk/>
            <pc:sldMk cId="2642757032" sldId="548"/>
            <ac:picMk id="35" creationId="{FFFAA47C-5B3C-CC78-405F-BDE4791E4AEF}"/>
          </ac:picMkLst>
        </pc:picChg>
      </pc:sldChg>
      <pc:sldMasterChg chg="delSldLayout">
        <pc:chgData name="Mike Fischer" userId="e6b69e6ea63ee435" providerId="LiveId" clId="{9670895F-D752-47E1-A0B2-65100864951E}" dt="2026-06-27T06:07:22.010" v="333" actId="47"/>
        <pc:sldMasterMkLst>
          <pc:docMk/>
          <pc:sldMasterMk cId="3825614813" sldId="2147483648"/>
        </pc:sldMasterMkLst>
      </pc:sldMasterChg>
    </pc:docChg>
  </pc:docChgLst>
</pc:chgInfo>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manualLayout>
          <c:layoutTarget val="inner"/>
          <c:xMode val="edge"/>
          <c:yMode val="edge"/>
          <c:x val="0.13"/>
          <c:y val="0.04"/>
          <c:w val="0.84"/>
          <c:h val="0.82"/>
        </c:manualLayout>
      </c:layout>
      <c:barChart>
        <c:barDir val="col"/>
        <c:grouping val="clustered"/>
        <c:varyColors val="0"/>
        <c:ser>
          <c:idx val="0"/>
          <c:order val="0"/>
          <c:tx>
            <c:v>Steam releases</c:v>
          </c:tx>
          <c:spPr>
            <a:gradFill>
              <a:gsLst>
                <a:gs pos="0">
                  <a:srgbClr val="B71E42"/>
                </a:gs>
                <a:gs pos="100000">
                  <a:srgbClr val="7E1530"/>
                </a:gs>
              </a:gsLst>
              <a:lin ang="5400000" scaled="1"/>
            </a:gradFill>
            <a:ln>
              <a:noFill/>
            </a:ln>
          </c:spPr>
          <c:invertIfNegative val="1"/>
          <c:cat>
            <c:numRef>
              <c:f>Sheet1!$A$2:$A$12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Sheet1!$B$2:$B$12</c:f>
              <c:numCache>
                <c:formatCode>General</c:formatCode>
                <c:ptCount val="11"/>
                <c:pt idx="0">
                  <c:v>2822</c:v>
                </c:pt>
                <c:pt idx="1">
                  <c:v>4651</c:v>
                </c:pt>
                <c:pt idx="2">
                  <c:v>4929</c:v>
                </c:pt>
                <c:pt idx="3">
                  <c:v>8068</c:v>
                </c:pt>
                <c:pt idx="4">
                  <c:v>8869</c:v>
                </c:pt>
                <c:pt idx="5">
                  <c:v>9646</c:v>
                </c:pt>
                <c:pt idx="6">
                  <c:v>11233</c:v>
                </c:pt>
                <c:pt idx="7">
                  <c:v>12269</c:v>
                </c:pt>
                <c:pt idx="8">
                  <c:v>14055</c:v>
                </c:pt>
                <c:pt idx="9">
                  <c:v>18574</c:v>
                </c:pt>
                <c:pt idx="10">
                  <c:v>21546</c:v>
                </c:pt>
              </c:numCache>
            </c:numRef>
          </c:val>
          <c:extLst>
            <c:ext xmlns:c16="http://schemas.microsoft.com/office/drawing/2014/chart" uri="{C3380CC4-5D6E-409C-BE32-E72D297353CC}">
              <c16:uniqueId val="{00000000-E620-42FE-8B3A-5CEBF72CA548}"/>
            </c:ext>
          </c:extLst>
        </c:ser>
        <c:dLbls>
          <c:showLegendKey val="0"/>
          <c:showVal val="0"/>
          <c:showCatName val="0"/>
          <c:showSerName val="0"/>
          <c:showPercent val="0"/>
          <c:showBubbleSize val="0"/>
        </c:dLbls>
        <c:gapWidth val="45"/>
        <c:axId val="411"/>
        <c:axId val="412"/>
      </c:barChart>
      <c:catAx>
        <c:axId val="411"/>
        <c:scaling>
          <c:orientation val="minMax"/>
        </c:scaling>
        <c:delete val="0"/>
        <c:axPos val="b"/>
        <c:numFmt formatCode="General" sourceLinked="0"/>
        <c:majorTickMark val="none"/>
        <c:minorTickMark val="none"/>
        <c:tickLblPos val="low"/>
        <c:spPr>
          <a:ln w="9525">
            <a:solidFill>
              <a:srgbClr val="6B6B70"/>
            </a:solidFill>
          </a:ln>
        </c:spPr>
        <c:txPr>
          <a:bodyPr rot="0" vert="horz"/>
          <a:lstStyle/>
          <a:p>
            <a:pPr>
              <a:defRPr sz="900" b="0">
                <a:solidFill>
                  <a:srgbClr val="BFBBB5"/>
                </a:solidFill>
                <a:latin typeface="Roboto"/>
              </a:defRPr>
            </a:pPr>
            <a:endParaRPr lang="en-US"/>
          </a:p>
        </c:txPr>
        <c:crossAx val="412"/>
        <c:crosses val="autoZero"/>
        <c:auto val="1"/>
        <c:lblAlgn val="ctr"/>
        <c:lblOffset val="100"/>
        <c:tickLblSkip val="2"/>
        <c:tickMarkSkip val="1"/>
        <c:noMultiLvlLbl val="1"/>
      </c:catAx>
      <c:valAx>
        <c:axId val="412"/>
        <c:scaling>
          <c:orientation val="minMax"/>
          <c:max val="25000"/>
          <c:min val="0"/>
        </c:scaling>
        <c:delete val="0"/>
        <c:axPos val="l"/>
        <c:majorGridlines>
          <c:spPr>
            <a:ln w="6350">
              <a:solidFill>
                <a:srgbClr val="3A3A40"/>
              </a:solidFill>
            </a:ln>
          </c:spPr>
        </c:majorGridlines>
        <c:numFmt formatCode="0,&quot;K&quot;" sourceLinked="0"/>
        <c:majorTickMark val="none"/>
        <c:minorTickMark val="none"/>
        <c:tickLblPos val="nextTo"/>
        <c:txPr>
          <a:bodyPr/>
          <a:lstStyle/>
          <a:p>
            <a:pPr>
              <a:defRPr sz="900" b="0">
                <a:solidFill>
                  <a:srgbClr val="BFBBB5"/>
                </a:solidFill>
                <a:latin typeface="Roboto"/>
              </a:defRPr>
            </a:pPr>
            <a:endParaRPr lang="en-US"/>
          </a:p>
        </c:txPr>
        <c:crossAx val="411"/>
        <c:crosses val="autoZero"/>
        <c:crossBetween val="between"/>
        <c:majorUnit val="5000"/>
      </c:valAx>
    </c:plotArea>
    <c:plotVisOnly val="1"/>
    <c:dispBlanksAs val="gap"/>
    <c:showDLblsOverMax val="1"/>
  </c:chart>
  <c:spPr>
    <a:noFill/>
    <a:ln>
      <a:noFill/>
    </a:ln>
  </c:spPr>
  <c:txPr>
    <a:bodyPr/>
    <a:lstStyle/>
    <a:p>
      <a:pPr>
        <a:defRPr sz="900" b="0">
          <a:solidFill>
            <a:srgbClr val="EDE9E3"/>
          </a:solidFill>
          <a:latin typeface="Roboto"/>
        </a:defRPr>
      </a:pPr>
      <a:endParaRPr lang="en-US"/>
    </a:p>
  </c:tx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manualLayout>
          <c:layoutTarget val="inner"/>
          <c:xMode val="edge"/>
          <c:yMode val="edge"/>
          <c:x val="0.2"/>
          <c:y val="0.06"/>
          <c:w val="0.44"/>
          <c:h val="0.74"/>
        </c:manualLayout>
      </c:layout>
      <c:pieChart>
        <c:varyColors val="1"/>
        <c:ser>
          <c:idx val="0"/>
          <c:order val="0"/>
          <c:dPt>
            <c:idx val="0"/>
            <c:bubble3D val="0"/>
            <c:spPr>
              <a:solidFill>
                <a:srgbClr val="B71E42"/>
              </a:solidFill>
              <a:ln w="19050">
                <a:solidFill>
                  <a:srgbClr val="1A1A1E"/>
                </a:solidFill>
              </a:ln>
            </c:spPr>
            <c:extLst>
              <c:ext xmlns:c16="http://schemas.microsoft.com/office/drawing/2014/chart" uri="{C3380CC4-5D6E-409C-BE32-E72D297353CC}">
                <c16:uniqueId val="{00000001-3502-44D8-A6AA-17FF772082E9}"/>
              </c:ext>
            </c:extLst>
          </c:dPt>
          <c:dPt>
            <c:idx val="1"/>
            <c:bubble3D val="0"/>
            <c:spPr>
              <a:solidFill>
                <a:srgbClr val="586EA6"/>
              </a:solidFill>
              <a:ln w="19050">
                <a:solidFill>
                  <a:srgbClr val="1A1A1E"/>
                </a:solidFill>
              </a:ln>
            </c:spPr>
            <c:extLst>
              <c:ext xmlns:c16="http://schemas.microsoft.com/office/drawing/2014/chart" uri="{C3380CC4-5D6E-409C-BE32-E72D297353CC}">
                <c16:uniqueId val="{00000003-3502-44D8-A6AA-17FF772082E9}"/>
              </c:ext>
            </c:extLst>
          </c:dPt>
          <c:dPt>
            <c:idx val="2"/>
            <c:bubble3D val="0"/>
            <c:spPr>
              <a:solidFill>
                <a:srgbClr val="6892A0"/>
              </a:solidFill>
              <a:ln w="19050">
                <a:solidFill>
                  <a:srgbClr val="1A1A1E"/>
                </a:solidFill>
              </a:ln>
            </c:spPr>
            <c:extLst>
              <c:ext xmlns:c16="http://schemas.microsoft.com/office/drawing/2014/chart" uri="{C3380CC4-5D6E-409C-BE32-E72D297353CC}">
                <c16:uniqueId val="{00000005-3502-44D8-A6AA-17FF772082E9}"/>
              </c:ext>
            </c:extLst>
          </c:dPt>
          <c:dPt>
            <c:idx val="3"/>
            <c:bubble3D val="0"/>
            <c:spPr>
              <a:solidFill>
                <a:srgbClr val="795FAF"/>
              </a:solidFill>
              <a:ln w="19050">
                <a:solidFill>
                  <a:srgbClr val="1A1A1E"/>
                </a:solidFill>
              </a:ln>
            </c:spPr>
            <c:extLst>
              <c:ext xmlns:c16="http://schemas.microsoft.com/office/drawing/2014/chart" uri="{C3380CC4-5D6E-409C-BE32-E72D297353CC}">
                <c16:uniqueId val="{00000007-3502-44D8-A6AA-17FF772082E9}"/>
              </c:ext>
            </c:extLst>
          </c:dPt>
          <c:dPt>
            <c:idx val="4"/>
            <c:bubble3D val="0"/>
            <c:spPr>
              <a:solidFill>
                <a:srgbClr val="8C8C92"/>
              </a:solidFill>
              <a:ln w="19050">
                <a:solidFill>
                  <a:srgbClr val="1A1A1E"/>
                </a:solidFill>
              </a:ln>
            </c:spPr>
            <c:extLst>
              <c:ext xmlns:c16="http://schemas.microsoft.com/office/drawing/2014/chart" uri="{C3380CC4-5D6E-409C-BE32-E72D297353CC}">
                <c16:uniqueId val="{00000009-3502-44D8-A6AA-17FF772082E9}"/>
              </c:ext>
            </c:extLst>
          </c:dPt>
          <c:dPt>
            <c:idx val="5"/>
            <c:bubble3D val="0"/>
            <c:spPr>
              <a:solidFill>
                <a:srgbClr val="B0ACA6"/>
              </a:solidFill>
              <a:ln w="19050">
                <a:solidFill>
                  <a:srgbClr val="1A1A1E"/>
                </a:solidFill>
              </a:ln>
            </c:spPr>
            <c:extLst>
              <c:ext xmlns:c16="http://schemas.microsoft.com/office/drawing/2014/chart" uri="{C3380CC4-5D6E-409C-BE32-E72D297353CC}">
                <c16:uniqueId val="{0000000B-3502-44D8-A6AA-17FF772082E9}"/>
              </c:ext>
            </c:extLst>
          </c:dPt>
          <c:dLbls>
            <c:dLbl>
              <c:idx val="0"/>
              <c:layout>
                <c:manualLayout>
                  <c:x val="0.12611048418755777"/>
                  <c:y val="-0.27663377248764032"/>
                </c:manualLayout>
              </c:layout>
              <c:numFmt formatCode="0.0%" sourceLinked="0"/>
              <c:spPr>
                <a:noFill/>
                <a:ln>
                  <a:noFill/>
                </a:ln>
              </c:spPr>
              <c:txPr>
                <a:bodyPr/>
                <a:lstStyle/>
                <a:p>
                  <a:pPr>
                    <a:defRPr sz="1800" b="1">
                      <a:solidFill>
                        <a:srgbClr val="EDE9E3"/>
                      </a:solidFill>
                      <a:latin typeface="Roboto"/>
                    </a:defRPr>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3502-44D8-A6AA-17FF772082E9}"/>
                </c:ext>
              </c:extLst>
            </c:dLbl>
            <c:numFmt formatCode="0.0%" sourceLinked="0"/>
            <c:spPr>
              <a:noFill/>
              <a:ln>
                <a:noFill/>
              </a:ln>
            </c:spPr>
            <c:txPr>
              <a:bodyPr/>
              <a:lstStyle/>
              <a:p>
                <a:pPr>
                  <a:defRPr sz="900" b="1">
                    <a:solidFill>
                      <a:srgbClr val="EDE9E3"/>
                    </a:solidFill>
                    <a:latin typeface="Roboto"/>
                  </a:defRPr>
                </a:pPr>
                <a:endParaRPr lang="en-US"/>
              </a:p>
            </c:txPr>
            <c:dLblPos val="bestFit"/>
            <c:showLegendKey val="0"/>
            <c:showVal val="0"/>
            <c:showCatName val="1"/>
            <c:showSerName val="0"/>
            <c:showPercent val="1"/>
            <c:showBubbleSize val="0"/>
            <c:separator>
</c:separator>
            <c:showLeaderLines val="0"/>
            <c:extLst>
              <c:ext xmlns:c15="http://schemas.microsoft.com/office/drawing/2012/chart" uri="{CE6537A1-D6FC-4f65-9D91-7224C49458BB}"/>
            </c:extLst>
          </c:dLbls>
          <c:cat>
            <c:strRef>
              <c:f>Sheet1!$A$2:$A$7</c:f>
              <c:strCache>
                <c:ptCount val="6"/>
                <c:pt idx="0">
                  <c:v>1–10</c:v>
                </c:pt>
                <c:pt idx="1">
                  <c:v>11–50</c:v>
                </c:pt>
                <c:pt idx="2">
                  <c:v>51–100</c:v>
                </c:pt>
                <c:pt idx="3">
                  <c:v>101–250</c:v>
                </c:pt>
                <c:pt idx="4">
                  <c:v>251–500</c:v>
                </c:pt>
                <c:pt idx="5">
                  <c:v>501–1000</c:v>
                </c:pt>
              </c:strCache>
            </c:strRef>
          </c:cat>
          <c:val>
            <c:numRef>
              <c:f>Sheet1!$B$2:$B$7</c:f>
              <c:numCache>
                <c:formatCode>General</c:formatCode>
                <c:ptCount val="6"/>
                <c:pt idx="0">
                  <c:v>48.4</c:v>
                </c:pt>
                <c:pt idx="1">
                  <c:v>21.7</c:v>
                </c:pt>
                <c:pt idx="2">
                  <c:v>10.199999999999999</c:v>
                </c:pt>
                <c:pt idx="3">
                  <c:v>10</c:v>
                </c:pt>
                <c:pt idx="4">
                  <c:v>5.6</c:v>
                </c:pt>
                <c:pt idx="5">
                  <c:v>4.0999999999999996</c:v>
                </c:pt>
              </c:numCache>
            </c:numRef>
          </c:val>
          <c:extLst>
            <c:ext xmlns:c16="http://schemas.microsoft.com/office/drawing/2014/chart" uri="{C3380CC4-5D6E-409C-BE32-E72D297353CC}">
              <c16:uniqueId val="{0000000C-3502-44D8-A6AA-17FF772082E9}"/>
            </c:ext>
          </c:extLst>
        </c:ser>
        <c:dLbls>
          <c:showLegendKey val="0"/>
          <c:showVal val="0"/>
          <c:showCatName val="0"/>
          <c:showSerName val="0"/>
          <c:showPercent val="0"/>
          <c:showBubbleSize val="0"/>
          <c:showLeaderLines val="0"/>
        </c:dLbls>
        <c:firstSliceAng val="120"/>
      </c:pieChart>
    </c:plotArea>
    <c:plotVisOnly val="1"/>
    <c:dispBlanksAs val="zero"/>
    <c:showDLblsOverMax val="1"/>
  </c:chart>
  <c:spPr>
    <a:noFill/>
    <a:ln>
      <a:noFill/>
    </a:ln>
  </c:spPr>
  <c:txPr>
    <a:bodyPr/>
    <a:lstStyle/>
    <a:p>
      <a:pPr>
        <a:defRPr sz="1000" b="0">
          <a:solidFill>
            <a:srgbClr val="EDE9E3"/>
          </a:solidFill>
          <a:latin typeface="Roboto"/>
        </a:defRPr>
      </a:pPr>
      <a:endParaRPr lang="en-US"/>
    </a:p>
  </c:txPr>
  <c:externalData r:id="rId1">
    <c:autoUpdate val="0"/>
  </c:externalData>
</c:chartSpace>
</file>

<file path=ppt/comments/modernComment_1DE_D4257FB1.xml><?xml version="1.0" encoding="utf-8"?>
<p188:cmLst xmlns:a="http://schemas.openxmlformats.org/drawingml/2006/main" xmlns:r="http://schemas.openxmlformats.org/officeDocument/2006/relationships" xmlns:p188="http://schemas.microsoft.com/office/powerpoint/2018/8/main">
  <p188:cm id="{49164654-725A-4724-B0BA-3F160E997727}" authorId="{3A252870-6959-9CC1-9159-22117C7E923D}" created="2026-06-27T05:30:47.205">
    <pc:sldMkLst xmlns:pc="http://schemas.microsoft.com/office/powerpoint/2013/main/command">
      <pc:docMk/>
      <pc:sldMk cId="4257171662" sldId="478"/>
    </pc:sldMkLst>
    <p188:txBody>
      <a:bodyPr/>
      <a:lstStyle/>
      <a:p>
        <a:r>
          <a:rPr lang="en-US"/>
          <a:t>This is a rebuilt chart using data from the image that used to be here. The more I think about it...the less this chart makes sense. What do the percentages actually represent??? I think they’re implying that it’s percentage of players, but that’s still an odd metric since counting peak CCV means that one player can be counted multiple times across different games; it’s not a moment or a window of time, but a moment within a window of time that’s different for each game. All I could really pull from this graph was an abstract notion of “attention”.
In the slide below, I replaced this chart with verified data on actual playtime on Steam. One apparent discrepancy is that you’ll see the “rest of the catalog” is only 12k games. This illustrates your point even further, because it turns out the rest of the 120k games on steam didn’t maintain enough of a playerbase to make the marginal effect they would have had on the chart even worth measuring.
That said, the top 50 games capturing 75% of “attention” may be louder than the top 500 games capturing 88% of total playtime.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926CF7-48D8-2F46-AFC8-8A5D2298DFDD}" type="datetimeFigureOut">
              <a:rPr lang="en-US" smtClean="0"/>
              <a:t>6/30/2026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7BF745-0557-B241-863F-056113C7032A}" type="slidenum">
              <a:rPr lang="en-US" smtClean="0"/>
              <a:t>‹#›</a:t>
            </a:fld>
            <a:endParaRPr lang="en-US"/>
          </a:p>
        </p:txBody>
      </p:sp>
    </p:spTree>
    <p:extLst>
      <p:ext uri="{BB962C8B-B14F-4D97-AF65-F5344CB8AC3E}">
        <p14:creationId xmlns:p14="http://schemas.microsoft.com/office/powerpoint/2010/main" val="316567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7BF745-0557-B241-863F-056113C7032A}" type="slidenum">
              <a:rPr lang="en-US" smtClean="0"/>
              <a:t>1</a:t>
            </a:fld>
            <a:endParaRPr lang="en-US"/>
          </a:p>
        </p:txBody>
      </p:sp>
    </p:spTree>
    <p:extLst>
      <p:ext uri="{BB962C8B-B14F-4D97-AF65-F5344CB8AC3E}">
        <p14:creationId xmlns:p14="http://schemas.microsoft.com/office/powerpoint/2010/main" val="3532331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7BF745-0557-B241-863F-056113C7032A}" type="slidenum">
              <a:rPr lang="en-US" smtClean="0"/>
              <a:t>22</a:t>
            </a:fld>
            <a:endParaRPr lang="en-US"/>
          </a:p>
        </p:txBody>
      </p:sp>
    </p:spTree>
    <p:extLst>
      <p:ext uri="{BB962C8B-B14F-4D97-AF65-F5344CB8AC3E}">
        <p14:creationId xmlns:p14="http://schemas.microsoft.com/office/powerpoint/2010/main" val="1676504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7BF745-0557-B241-863F-056113C7032A}" type="slidenum">
              <a:rPr lang="en-US" smtClean="0"/>
              <a:t>23</a:t>
            </a:fld>
            <a:endParaRPr lang="en-US"/>
          </a:p>
        </p:txBody>
      </p:sp>
    </p:spTree>
    <p:extLst>
      <p:ext uri="{BB962C8B-B14F-4D97-AF65-F5344CB8AC3E}">
        <p14:creationId xmlns:p14="http://schemas.microsoft.com/office/powerpoint/2010/main" val="18126773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7BF745-0557-B241-863F-056113C7032A}" type="slidenum">
              <a:rPr lang="en-US" smtClean="0"/>
              <a:t>25</a:t>
            </a:fld>
            <a:endParaRPr lang="en-US"/>
          </a:p>
        </p:txBody>
      </p:sp>
    </p:spTree>
    <p:extLst>
      <p:ext uri="{BB962C8B-B14F-4D97-AF65-F5344CB8AC3E}">
        <p14:creationId xmlns:p14="http://schemas.microsoft.com/office/powerpoint/2010/main" val="1459081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7BF745-0557-B241-863F-056113C7032A}" type="slidenum">
              <a:rPr lang="en-US" smtClean="0"/>
              <a:t>27</a:t>
            </a:fld>
            <a:endParaRPr lang="en-US"/>
          </a:p>
        </p:txBody>
      </p:sp>
    </p:spTree>
    <p:extLst>
      <p:ext uri="{BB962C8B-B14F-4D97-AF65-F5344CB8AC3E}">
        <p14:creationId xmlns:p14="http://schemas.microsoft.com/office/powerpoint/2010/main" val="30477910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7BF745-0557-B241-863F-056113C7032A}" type="slidenum">
              <a:rPr lang="en-US" smtClean="0"/>
              <a:t>31</a:t>
            </a:fld>
            <a:endParaRPr lang="en-US"/>
          </a:p>
        </p:txBody>
      </p:sp>
    </p:spTree>
    <p:extLst>
      <p:ext uri="{BB962C8B-B14F-4D97-AF65-F5344CB8AC3E}">
        <p14:creationId xmlns:p14="http://schemas.microsoft.com/office/powerpoint/2010/main" val="14913055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7BF745-0557-B241-863F-056113C7032A}" type="slidenum">
              <a:rPr lang="en-US" smtClean="0"/>
              <a:t>36</a:t>
            </a:fld>
            <a:endParaRPr lang="en-US"/>
          </a:p>
        </p:txBody>
      </p:sp>
    </p:spTree>
    <p:extLst>
      <p:ext uri="{BB962C8B-B14F-4D97-AF65-F5344CB8AC3E}">
        <p14:creationId xmlns:p14="http://schemas.microsoft.com/office/powerpoint/2010/main" val="2581522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66056660-B41B-190D-6AAD-4DF511342D63}"/>
            </a:ext>
          </a:extLst>
        </p:cNvPr>
        <p:cNvGrpSpPr/>
        <p:nvPr/>
      </p:nvGrpSpPr>
      <p:grpSpPr>
        <a:xfrm>
          <a:off x="0" y="0"/>
          <a:ext cx="0" cy="0"/>
          <a:chOff x="0" y="0"/>
          <a:chExt cx="0" cy="0"/>
        </a:xfrm>
      </p:grpSpPr>
      <p:sp>
        <p:nvSpPr>
          <p:cNvPr id="60" name="Google Shape;60;g3ea85b91ee3_0_0:notes">
            <a:extLst>
              <a:ext uri="{FF2B5EF4-FFF2-40B4-BE49-F238E27FC236}">
                <a16:creationId xmlns:a16="http://schemas.microsoft.com/office/drawing/2014/main" id="{4066A590-E6B7-FEE2-610F-6C7424F7F6E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ea85b91ee3_0_0:notes">
            <a:extLst>
              <a:ext uri="{FF2B5EF4-FFF2-40B4-BE49-F238E27FC236}">
                <a16:creationId xmlns:a16="http://schemas.microsoft.com/office/drawing/2014/main" id="{FB678482-5BB5-75E8-DA04-D53461BCD32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52590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7BF745-0557-B241-863F-056113C7032A}" type="slidenum">
              <a:rPr lang="en-US" smtClean="0"/>
              <a:t>7</a:t>
            </a:fld>
            <a:endParaRPr lang="en-US"/>
          </a:p>
        </p:txBody>
      </p:sp>
    </p:spTree>
    <p:extLst>
      <p:ext uri="{BB962C8B-B14F-4D97-AF65-F5344CB8AC3E}">
        <p14:creationId xmlns:p14="http://schemas.microsoft.com/office/powerpoint/2010/main" val="3254508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8BA43518-E323-B349-5AA3-F9157AE668FF}"/>
            </a:ext>
          </a:extLst>
        </p:cNvPr>
        <p:cNvGrpSpPr/>
        <p:nvPr/>
      </p:nvGrpSpPr>
      <p:grpSpPr>
        <a:xfrm>
          <a:off x="0" y="0"/>
          <a:ext cx="0" cy="0"/>
          <a:chOff x="0" y="0"/>
          <a:chExt cx="0" cy="0"/>
        </a:xfrm>
      </p:grpSpPr>
      <p:sp>
        <p:nvSpPr>
          <p:cNvPr id="60" name="Google Shape;60;g3ea85b91ee3_0_0:notes">
            <a:extLst>
              <a:ext uri="{FF2B5EF4-FFF2-40B4-BE49-F238E27FC236}">
                <a16:creationId xmlns:a16="http://schemas.microsoft.com/office/drawing/2014/main" id="{092F9F5E-6BFD-7FA4-FE49-63AC01A5FB4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ea85b91ee3_0_0:notes">
            <a:extLst>
              <a:ext uri="{FF2B5EF4-FFF2-40B4-BE49-F238E27FC236}">
                <a16:creationId xmlns:a16="http://schemas.microsoft.com/office/drawing/2014/main" id="{9BE93732-778D-147C-FA80-2A511CCA490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3636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7BF745-0557-B241-863F-056113C7032A}" type="slidenum">
              <a:rPr lang="en-US" smtClean="0"/>
              <a:t>10</a:t>
            </a:fld>
            <a:endParaRPr lang="en-US"/>
          </a:p>
        </p:txBody>
      </p:sp>
    </p:spTree>
    <p:extLst>
      <p:ext uri="{BB962C8B-B14F-4D97-AF65-F5344CB8AC3E}">
        <p14:creationId xmlns:p14="http://schemas.microsoft.com/office/powerpoint/2010/main" val="26916866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7BF745-0557-B241-863F-056113C7032A}" type="slidenum">
              <a:rPr lang="en-US" smtClean="0"/>
              <a:t>12</a:t>
            </a:fld>
            <a:endParaRPr lang="en-US"/>
          </a:p>
        </p:txBody>
      </p:sp>
    </p:spTree>
    <p:extLst>
      <p:ext uri="{BB962C8B-B14F-4D97-AF65-F5344CB8AC3E}">
        <p14:creationId xmlns:p14="http://schemas.microsoft.com/office/powerpoint/2010/main" val="3658881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7BF745-0557-B241-863F-056113C7032A}" type="slidenum">
              <a:rPr lang="en-US" smtClean="0"/>
              <a:t>14</a:t>
            </a:fld>
            <a:endParaRPr lang="en-US"/>
          </a:p>
        </p:txBody>
      </p:sp>
    </p:spTree>
    <p:extLst>
      <p:ext uri="{BB962C8B-B14F-4D97-AF65-F5344CB8AC3E}">
        <p14:creationId xmlns:p14="http://schemas.microsoft.com/office/powerpoint/2010/main" val="873655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1288B6CA-8136-C266-A7C5-B87226889177}"/>
            </a:ext>
          </a:extLst>
        </p:cNvPr>
        <p:cNvGrpSpPr/>
        <p:nvPr/>
      </p:nvGrpSpPr>
      <p:grpSpPr>
        <a:xfrm>
          <a:off x="0" y="0"/>
          <a:ext cx="0" cy="0"/>
          <a:chOff x="0" y="0"/>
          <a:chExt cx="0" cy="0"/>
        </a:xfrm>
      </p:grpSpPr>
      <p:sp>
        <p:nvSpPr>
          <p:cNvPr id="60" name="Google Shape;60;g3ea85b91ee3_0_0:notes">
            <a:extLst>
              <a:ext uri="{FF2B5EF4-FFF2-40B4-BE49-F238E27FC236}">
                <a16:creationId xmlns:a16="http://schemas.microsoft.com/office/drawing/2014/main" id="{B671D771-1B51-2A8E-8264-0091A36BE22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ea85b91ee3_0_0:notes">
            <a:extLst>
              <a:ext uri="{FF2B5EF4-FFF2-40B4-BE49-F238E27FC236}">
                <a16:creationId xmlns:a16="http://schemas.microsoft.com/office/drawing/2014/main" id="{B6853696-DAEC-5064-513B-4FBE04F575C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931952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7BF745-0557-B241-863F-056113C7032A}" type="slidenum">
              <a:rPr lang="en-US" smtClean="0"/>
              <a:t>21</a:t>
            </a:fld>
            <a:endParaRPr lang="en-US"/>
          </a:p>
        </p:txBody>
      </p:sp>
    </p:spTree>
    <p:extLst>
      <p:ext uri="{BB962C8B-B14F-4D97-AF65-F5344CB8AC3E}">
        <p14:creationId xmlns:p14="http://schemas.microsoft.com/office/powerpoint/2010/main" val="30735489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p:bg>
      <p:bgPr>
        <a:solidFill>
          <a:schemeClr val="tx1"/>
        </a:solidFill>
        <a:effectLst/>
      </p:bgPr>
    </p:bg>
    <p:spTree>
      <p:nvGrpSpPr>
        <p:cNvPr id="1" name=""/>
        <p:cNvGrpSpPr/>
        <p:nvPr/>
      </p:nvGrpSpPr>
      <p:grpSpPr>
        <a:xfrm>
          <a:off x="0" y="0"/>
          <a:ext cx="0" cy="0"/>
          <a:chOff x="0" y="0"/>
          <a:chExt cx="0" cy="0"/>
        </a:xfrm>
      </p:grpSpPr>
      <p:pic>
        <p:nvPicPr>
          <p:cNvPr id="13" name="Purdue Logo" descr="Purdue Logo">
            <a:extLst>
              <a:ext uri="{FF2B5EF4-FFF2-40B4-BE49-F238E27FC236}">
                <a16:creationId xmlns:a16="http://schemas.microsoft.com/office/drawing/2014/main" id="{121060AA-930A-4F8F-D7F6-9CFE82494609}"/>
              </a:ext>
            </a:extLst>
          </p:cNvPr>
          <p:cNvPicPr>
            <a:picLocks noChangeAspect="1"/>
          </p:cNvPicPr>
          <p:nvPr userDrawn="1"/>
        </p:nvPicPr>
        <p:blipFill>
          <a:blip r:embed="rId2"/>
          <a:stretch>
            <a:fillRect/>
          </a:stretch>
        </p:blipFill>
        <p:spPr>
          <a:xfrm>
            <a:off x="1027077" y="5756157"/>
            <a:ext cx="2709200" cy="484939"/>
          </a:xfrm>
          <a:prstGeom prst="rect">
            <a:avLst/>
          </a:prstGeom>
        </p:spPr>
      </p:pic>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3"/>
          <a:stretch>
            <a:fillRect/>
          </a:stretch>
        </p:blipFill>
        <p:spPr>
          <a:xfrm>
            <a:off x="9956800" y="0"/>
            <a:ext cx="2235200" cy="6858000"/>
          </a:xfrm>
          <a:prstGeom prst="rect">
            <a:avLst/>
          </a:prstGeom>
          <a:noFill/>
        </p:spPr>
      </p:pic>
      <p:sp>
        <p:nvSpPr>
          <p:cNvPr id="6" name="Triangle 5">
            <a:extLst>
              <a:ext uri="{FF2B5EF4-FFF2-40B4-BE49-F238E27FC236}">
                <a16:creationId xmlns:a16="http://schemas.microsoft.com/office/drawing/2014/main" id="{47BD40D6-A6F9-8B8C-560F-0C7A97097E8F}"/>
              </a:ext>
            </a:extLst>
          </p:cNvPr>
          <p:cNvSpPr/>
          <p:nvPr userDrawn="1"/>
        </p:nvSpPr>
        <p:spPr>
          <a:xfrm>
            <a:off x="9954706" y="-9439"/>
            <a:ext cx="2246721" cy="6867440"/>
          </a:xfrm>
          <a:custGeom>
            <a:avLst/>
            <a:gdLst>
              <a:gd name="connsiteX0" fmla="*/ 0 w 2243579"/>
              <a:gd name="connsiteY0" fmla="*/ 0 h 6881568"/>
              <a:gd name="connsiteX1" fmla="*/ 2243579 w 2243579"/>
              <a:gd name="connsiteY1" fmla="*/ 0 h 6881568"/>
              <a:gd name="connsiteX2" fmla="*/ 2243579 w 2243579"/>
              <a:gd name="connsiteY2" fmla="*/ 6881568 h 6881568"/>
              <a:gd name="connsiteX3" fmla="*/ 0 w 2243579"/>
              <a:gd name="connsiteY3" fmla="*/ 6881568 h 6881568"/>
              <a:gd name="connsiteX4" fmla="*/ 0 w 2243579"/>
              <a:gd name="connsiteY4" fmla="*/ 0 h 6881568"/>
              <a:gd name="connsiteX0" fmla="*/ 1300899 w 2243579"/>
              <a:gd name="connsiteY0" fmla="*/ 565608 h 6881568"/>
              <a:gd name="connsiteX1" fmla="*/ 2243579 w 2243579"/>
              <a:gd name="connsiteY1" fmla="*/ 0 h 6881568"/>
              <a:gd name="connsiteX2" fmla="*/ 2243579 w 2243579"/>
              <a:gd name="connsiteY2" fmla="*/ 6881568 h 6881568"/>
              <a:gd name="connsiteX3" fmla="*/ 0 w 2243579"/>
              <a:gd name="connsiteY3" fmla="*/ 6881568 h 6881568"/>
              <a:gd name="connsiteX4" fmla="*/ 1300899 w 2243579"/>
              <a:gd name="connsiteY4" fmla="*/ 565608 h 6881568"/>
              <a:gd name="connsiteX0" fmla="*/ 1602557 w 2243579"/>
              <a:gd name="connsiteY0" fmla="*/ 18854 h 6881568"/>
              <a:gd name="connsiteX1" fmla="*/ 2243579 w 2243579"/>
              <a:gd name="connsiteY1" fmla="*/ 0 h 6881568"/>
              <a:gd name="connsiteX2" fmla="*/ 2243579 w 2243579"/>
              <a:gd name="connsiteY2" fmla="*/ 6881568 h 6881568"/>
              <a:gd name="connsiteX3" fmla="*/ 0 w 2243579"/>
              <a:gd name="connsiteY3" fmla="*/ 6881568 h 6881568"/>
              <a:gd name="connsiteX4" fmla="*/ 1602557 w 2243579"/>
              <a:gd name="connsiteY4" fmla="*/ 18854 h 6881568"/>
              <a:gd name="connsiteX0" fmla="*/ 1319753 w 1960775"/>
              <a:gd name="connsiteY0" fmla="*/ 18854 h 6881568"/>
              <a:gd name="connsiteX1" fmla="*/ 1960775 w 1960775"/>
              <a:gd name="connsiteY1" fmla="*/ 0 h 6881568"/>
              <a:gd name="connsiteX2" fmla="*/ 1960775 w 1960775"/>
              <a:gd name="connsiteY2" fmla="*/ 6881568 h 6881568"/>
              <a:gd name="connsiteX3" fmla="*/ 0 w 1960775"/>
              <a:gd name="connsiteY3" fmla="*/ 6806154 h 6881568"/>
              <a:gd name="connsiteX4" fmla="*/ 1319753 w 1960775"/>
              <a:gd name="connsiteY4" fmla="*/ 18854 h 6881568"/>
              <a:gd name="connsiteX0" fmla="*/ 1593130 w 2234152"/>
              <a:gd name="connsiteY0" fmla="*/ 18854 h 6881569"/>
              <a:gd name="connsiteX1" fmla="*/ 2234152 w 2234152"/>
              <a:gd name="connsiteY1" fmla="*/ 0 h 6881569"/>
              <a:gd name="connsiteX2" fmla="*/ 2234152 w 2234152"/>
              <a:gd name="connsiteY2" fmla="*/ 6881568 h 6881569"/>
              <a:gd name="connsiteX3" fmla="*/ 0 w 2234152"/>
              <a:gd name="connsiteY3" fmla="*/ 6881569 h 6881569"/>
              <a:gd name="connsiteX4" fmla="*/ 1593130 w 2234152"/>
              <a:gd name="connsiteY4" fmla="*/ 18854 h 6881569"/>
              <a:gd name="connsiteX0" fmla="*/ 1583717 w 2234152"/>
              <a:gd name="connsiteY0" fmla="*/ 9420 h 6881569"/>
              <a:gd name="connsiteX1" fmla="*/ 2234152 w 2234152"/>
              <a:gd name="connsiteY1" fmla="*/ 0 h 6881569"/>
              <a:gd name="connsiteX2" fmla="*/ 2234152 w 2234152"/>
              <a:gd name="connsiteY2" fmla="*/ 6881568 h 6881569"/>
              <a:gd name="connsiteX3" fmla="*/ 0 w 2234152"/>
              <a:gd name="connsiteY3" fmla="*/ 6881569 h 6881569"/>
              <a:gd name="connsiteX4" fmla="*/ 1583717 w 2234152"/>
              <a:gd name="connsiteY4" fmla="*/ 9420 h 6881569"/>
              <a:gd name="connsiteX0" fmla="*/ 1583717 w 2243566"/>
              <a:gd name="connsiteY0" fmla="*/ 0 h 6872149"/>
              <a:gd name="connsiteX1" fmla="*/ 2243566 w 2243566"/>
              <a:gd name="connsiteY1" fmla="*/ 12 h 6872149"/>
              <a:gd name="connsiteX2" fmla="*/ 2234152 w 2243566"/>
              <a:gd name="connsiteY2" fmla="*/ 6872148 h 6872149"/>
              <a:gd name="connsiteX3" fmla="*/ 0 w 2243566"/>
              <a:gd name="connsiteY3" fmla="*/ 6872149 h 6872149"/>
              <a:gd name="connsiteX4" fmla="*/ 1583717 w 2243566"/>
              <a:gd name="connsiteY4" fmla="*/ 0 h 6872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566" h="6872149">
                <a:moveTo>
                  <a:pt x="1583717" y="0"/>
                </a:moveTo>
                <a:lnTo>
                  <a:pt x="2243566" y="12"/>
                </a:lnTo>
                <a:lnTo>
                  <a:pt x="2234152" y="6872148"/>
                </a:lnTo>
                <a:lnTo>
                  <a:pt x="0" y="6872149"/>
                </a:lnTo>
                <a:lnTo>
                  <a:pt x="1583717" y="0"/>
                </a:lnTo>
                <a:close/>
              </a:path>
            </a:pathLst>
          </a:custGeom>
          <a:solidFill>
            <a:srgbClr val="CFB9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023257" y="2005070"/>
            <a:ext cx="7763458" cy="592834"/>
          </a:xfrm>
        </p:spPr>
        <p:txBody>
          <a:bodyPr>
            <a:noAutofit/>
          </a:bodyPr>
          <a:lstStyle>
            <a:lvl1pPr>
              <a:defRPr sz="5400" cap="none">
                <a:solidFill>
                  <a:schemeClr val="bg1"/>
                </a:solidFill>
              </a:defRPr>
            </a:lvl1pPr>
          </a:lstStyle>
          <a:p>
            <a:r>
              <a:rPr lang="en-US" dirty="0"/>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1023257" y="2629338"/>
            <a:ext cx="7763458" cy="449263"/>
          </a:xfrm>
        </p:spPr>
        <p:txBody>
          <a:bodyPr>
            <a:noAutofit/>
          </a:bodyPr>
          <a:lstStyle>
            <a:lvl1pPr marL="0" indent="0">
              <a:buFontTx/>
              <a:buNone/>
              <a:defRPr sz="2400" b="1">
                <a:solidFill>
                  <a:schemeClr val="bg2"/>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1023257" y="3107129"/>
            <a:ext cx="7763458" cy="449263"/>
          </a:xfrm>
        </p:spPr>
        <p:txBody>
          <a:bodyPr>
            <a:normAutofit/>
          </a:bodyPr>
          <a:lstStyle>
            <a:lvl1pPr marL="0" indent="0">
              <a:buFontTx/>
              <a:buNone/>
              <a:defRPr sz="1600">
                <a:solidFill>
                  <a:schemeClr val="bg2"/>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dirty="0"/>
          </a:p>
        </p:txBody>
      </p:sp>
    </p:spTree>
    <p:extLst>
      <p:ext uri="{BB962C8B-B14F-4D97-AF65-F5344CB8AC3E}">
        <p14:creationId xmlns:p14="http://schemas.microsoft.com/office/powerpoint/2010/main" val="4214527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with Copy - 2 Column">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46313" y="3652272"/>
            <a:ext cx="5469743" cy="2345757"/>
          </a:xfrm>
        </p:spPr>
        <p:txBody>
          <a:bodyPr numCol="1">
            <a:noAutofit/>
          </a:bodyPr>
          <a:lstStyle>
            <a:lvl1pPr marL="285750" indent="-285750" algn="l" fontAlgn="t">
              <a:buFont typeface="Wingdings" pitchFamily="2" charset="2"/>
              <a:buChar char="§"/>
              <a:defRPr sz="1800" baseline="0">
                <a:latin typeface="Franklin Gothic Book" panose="020B05030201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pic>
        <p:nvPicPr>
          <p:cNvPr id="4" name="Purdue Logo" descr="Purdue Logo">
            <a:extLst>
              <a:ext uri="{FF2B5EF4-FFF2-40B4-BE49-F238E27FC236}">
                <a16:creationId xmlns:a16="http://schemas.microsoft.com/office/drawing/2014/main" id="{D337403E-4A63-3B42-FC84-47BAEDD7A75E}"/>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1" y="1543323"/>
            <a:ext cx="5469745"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6275945" y="1543323"/>
            <a:ext cx="5458727"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Text Placeholder 11">
            <a:extLst>
              <a:ext uri="{FF2B5EF4-FFF2-40B4-BE49-F238E27FC236}">
                <a16:creationId xmlns:a16="http://schemas.microsoft.com/office/drawing/2014/main" id="{710C66FF-C32F-9EF8-4FBC-44E08230B658}"/>
              </a:ext>
            </a:extLst>
          </p:cNvPr>
          <p:cNvSpPr>
            <a:spLocks noGrp="1"/>
          </p:cNvSpPr>
          <p:nvPr>
            <p:ph type="body" sz="quarter" idx="15"/>
          </p:nvPr>
        </p:nvSpPr>
        <p:spPr>
          <a:xfrm>
            <a:off x="6264929" y="3652271"/>
            <a:ext cx="5469743" cy="2345757"/>
          </a:xfrm>
        </p:spPr>
        <p:txBody>
          <a:bodyPr numCol="1">
            <a:noAutofit/>
          </a:bodyPr>
          <a:lstStyle>
            <a:lvl1pPr marL="285750" indent="-285750" algn="l" fontAlgn="t">
              <a:buFont typeface="Wingdings" pitchFamily="2" charset="2"/>
              <a:buChar char="§"/>
              <a:defRPr sz="1800" baseline="0">
                <a:latin typeface="Franklin Gothic Book" panose="020B05030201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5" name="Slide Number Placeholder 4">
            <a:extLst>
              <a:ext uri="{FF2B5EF4-FFF2-40B4-BE49-F238E27FC236}">
                <a16:creationId xmlns:a16="http://schemas.microsoft.com/office/drawing/2014/main" id="{9DAB9F8C-827B-9FF4-8ED9-94B840825275}"/>
              </a:ext>
            </a:extLst>
          </p:cNvPr>
          <p:cNvSpPr>
            <a:spLocks noGrp="1"/>
          </p:cNvSpPr>
          <p:nvPr>
            <p:ph type="sldNum" sz="quarter" idx="16"/>
          </p:nvPr>
        </p:nvSpPr>
        <p:spPr/>
        <p:txBody>
          <a:body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1726685085"/>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with Copy - 3 Column">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46314" y="3652272"/>
            <a:ext cx="3534479" cy="2345757"/>
          </a:xfrm>
        </p:spPr>
        <p:txBody>
          <a:bodyPr numCol="1">
            <a:noAutofit/>
          </a:bodyPr>
          <a:lstStyle>
            <a:lvl1pPr marL="285750" indent="-285750" algn="l" fontAlgn="t">
              <a:buFont typeface="Wingdings" pitchFamily="2" charset="2"/>
              <a:buChar char="§"/>
              <a:defRPr sz="1800" baseline="0">
                <a:latin typeface="Franklin Gothic Book" panose="020B05030201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pic>
        <p:nvPicPr>
          <p:cNvPr id="4" name="Purdue Logo" descr="Purdue Logo">
            <a:extLst>
              <a:ext uri="{FF2B5EF4-FFF2-40B4-BE49-F238E27FC236}">
                <a16:creationId xmlns:a16="http://schemas.microsoft.com/office/drawing/2014/main" id="{D337403E-4A63-3B42-FC84-47BAEDD7A75E}"/>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2" y="1543323"/>
            <a:ext cx="3534479"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4336974" y="1543324"/>
            <a:ext cx="3527360"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Text Placeholder 11">
            <a:extLst>
              <a:ext uri="{FF2B5EF4-FFF2-40B4-BE49-F238E27FC236}">
                <a16:creationId xmlns:a16="http://schemas.microsoft.com/office/drawing/2014/main" id="{710C66FF-C32F-9EF8-4FBC-44E08230B658}"/>
              </a:ext>
            </a:extLst>
          </p:cNvPr>
          <p:cNvSpPr>
            <a:spLocks noGrp="1"/>
          </p:cNvSpPr>
          <p:nvPr>
            <p:ph type="body" sz="quarter" idx="15"/>
          </p:nvPr>
        </p:nvSpPr>
        <p:spPr>
          <a:xfrm>
            <a:off x="4325959" y="3652272"/>
            <a:ext cx="3534479" cy="2345757"/>
          </a:xfrm>
        </p:spPr>
        <p:txBody>
          <a:bodyPr numCol="1">
            <a:noAutofit/>
          </a:bodyPr>
          <a:lstStyle>
            <a:lvl1pPr marL="285750" indent="-285750" algn="l" fontAlgn="t">
              <a:buFont typeface="Wingdings" pitchFamily="2" charset="2"/>
              <a:buChar char="§"/>
              <a:defRPr sz="1800" baseline="0">
                <a:latin typeface="Franklin Gothic Book" panose="020B05030201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9" name="Picture Placeholder 2">
            <a:extLst>
              <a:ext uri="{FF2B5EF4-FFF2-40B4-BE49-F238E27FC236}">
                <a16:creationId xmlns:a16="http://schemas.microsoft.com/office/drawing/2014/main" id="{5D5694FC-6767-0363-8F8C-4C8AEA0C5DCC}"/>
              </a:ext>
            </a:extLst>
          </p:cNvPr>
          <p:cNvSpPr>
            <a:spLocks noGrp="1"/>
          </p:cNvSpPr>
          <p:nvPr>
            <p:ph type="pic" idx="16"/>
          </p:nvPr>
        </p:nvSpPr>
        <p:spPr>
          <a:xfrm>
            <a:off x="8205605" y="1532307"/>
            <a:ext cx="3527360"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ext Placeholder 11">
            <a:extLst>
              <a:ext uri="{FF2B5EF4-FFF2-40B4-BE49-F238E27FC236}">
                <a16:creationId xmlns:a16="http://schemas.microsoft.com/office/drawing/2014/main" id="{347E27B2-1DE2-3469-81EF-9EBD7DC7AFBA}"/>
              </a:ext>
            </a:extLst>
          </p:cNvPr>
          <p:cNvSpPr>
            <a:spLocks noGrp="1"/>
          </p:cNvSpPr>
          <p:nvPr>
            <p:ph type="body" sz="quarter" idx="17"/>
          </p:nvPr>
        </p:nvSpPr>
        <p:spPr>
          <a:xfrm>
            <a:off x="8194590" y="3641255"/>
            <a:ext cx="3534479" cy="2345757"/>
          </a:xfrm>
        </p:spPr>
        <p:txBody>
          <a:bodyPr numCol="1">
            <a:noAutofit/>
          </a:bodyPr>
          <a:lstStyle>
            <a:lvl1pPr marL="285750" indent="-285750" algn="l" fontAlgn="t">
              <a:buFont typeface="Wingdings" pitchFamily="2" charset="2"/>
              <a:buChar char="§"/>
              <a:defRPr sz="1800" baseline="0">
                <a:latin typeface="Franklin Gothic Book" panose="020B05030201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5" name="Slide Number Placeholder 4">
            <a:extLst>
              <a:ext uri="{FF2B5EF4-FFF2-40B4-BE49-F238E27FC236}">
                <a16:creationId xmlns:a16="http://schemas.microsoft.com/office/drawing/2014/main" id="{196A746C-74C4-5932-427A-31197558E4C2}"/>
              </a:ext>
            </a:extLst>
          </p:cNvPr>
          <p:cNvSpPr>
            <a:spLocks noGrp="1"/>
          </p:cNvSpPr>
          <p:nvPr>
            <p:ph type="sldNum" sz="quarter" idx="18"/>
          </p:nvPr>
        </p:nvSpPr>
        <p:spPr/>
        <p:txBody>
          <a:body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2460767190"/>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27402-16CB-60F1-259A-4E1A16194431}"/>
              </a:ext>
            </a:extLst>
          </p:cNvPr>
          <p:cNvSpPr>
            <a:spLocks noGrp="1"/>
          </p:cNvSpPr>
          <p:nvPr>
            <p:ph type="title"/>
          </p:nvPr>
        </p:nvSpPr>
        <p:spPr>
          <a:xfrm>
            <a:off x="457202" y="457200"/>
            <a:ext cx="4314823" cy="964096"/>
          </a:xfrm>
        </p:spPr>
        <p:txBody>
          <a:bodyPr anchor="b"/>
          <a:lstStyle>
            <a:lvl1pPr>
              <a:defRPr sz="32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B9889552-EB9F-6D72-9130-E107C02C22F6}"/>
              </a:ext>
            </a:extLst>
          </p:cNvPr>
          <p:cNvSpPr>
            <a:spLocks noGrp="1"/>
          </p:cNvSpPr>
          <p:nvPr>
            <p:ph type="body" sz="half" idx="2"/>
          </p:nvPr>
        </p:nvSpPr>
        <p:spPr>
          <a:xfrm>
            <a:off x="457202" y="1570383"/>
            <a:ext cx="4314823" cy="429860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Content Placeholder 2">
            <a:extLst>
              <a:ext uri="{FF2B5EF4-FFF2-40B4-BE49-F238E27FC236}">
                <a16:creationId xmlns:a16="http://schemas.microsoft.com/office/drawing/2014/main" id="{C5F6EAB8-D2BB-0BDE-C7AC-895B69CA533E}"/>
              </a:ext>
            </a:extLst>
          </p:cNvPr>
          <p:cNvSpPr>
            <a:spLocks noGrp="1"/>
          </p:cNvSpPr>
          <p:nvPr>
            <p:ph idx="1"/>
          </p:nvPr>
        </p:nvSpPr>
        <p:spPr>
          <a:xfrm>
            <a:off x="5071871" y="457200"/>
            <a:ext cx="6662927" cy="5411788"/>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Purdue Logo" descr="Purdue Logo">
            <a:extLst>
              <a:ext uri="{FF2B5EF4-FFF2-40B4-BE49-F238E27FC236}">
                <a16:creationId xmlns:a16="http://schemas.microsoft.com/office/drawing/2014/main" id="{821C840C-3AA9-6493-3A9D-CE82D8D49211}"/>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6" name="Slide Number Placeholder 5">
            <a:extLst>
              <a:ext uri="{FF2B5EF4-FFF2-40B4-BE49-F238E27FC236}">
                <a16:creationId xmlns:a16="http://schemas.microsoft.com/office/drawing/2014/main" id="{0F51D343-4F7E-84C3-CD08-673F2FE5FD22}"/>
              </a:ext>
            </a:extLst>
          </p:cNvPr>
          <p:cNvSpPr>
            <a:spLocks noGrp="1"/>
          </p:cNvSpPr>
          <p:nvPr>
            <p:ph type="sldNum" sz="quarter" idx="10"/>
          </p:nvPr>
        </p:nvSpPr>
        <p:spPr/>
        <p:txBody>
          <a:body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4062900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hoto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99A83-2C12-9A72-A547-B9374C1072DC}"/>
              </a:ext>
            </a:extLst>
          </p:cNvPr>
          <p:cNvSpPr>
            <a:spLocks noGrp="1"/>
          </p:cNvSpPr>
          <p:nvPr>
            <p:ph type="title"/>
          </p:nvPr>
        </p:nvSpPr>
        <p:spPr>
          <a:xfrm>
            <a:off x="446314" y="470037"/>
            <a:ext cx="4325711" cy="1034775"/>
          </a:xfrm>
        </p:spPr>
        <p:txBody>
          <a:bodyPr anchor="b"/>
          <a:lstStyle>
            <a:lvl1pPr fontAlgn="t">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5183188" y="470037"/>
            <a:ext cx="6562498" cy="5391013"/>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446314" y="1759226"/>
            <a:ext cx="4325711" cy="408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6" name="Slide Number Placeholder 5">
            <a:extLst>
              <a:ext uri="{FF2B5EF4-FFF2-40B4-BE49-F238E27FC236}">
                <a16:creationId xmlns:a16="http://schemas.microsoft.com/office/drawing/2014/main" id="{CA25B1EA-1D6F-289D-FACB-9040F171AD5C}"/>
              </a:ext>
            </a:extLst>
          </p:cNvPr>
          <p:cNvSpPr>
            <a:spLocks noGrp="1"/>
          </p:cNvSpPr>
          <p:nvPr>
            <p:ph type="sldNum" sz="quarter" idx="10"/>
          </p:nvPr>
        </p:nvSpPr>
        <p:spPr/>
        <p:txBody>
          <a:body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34333543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446313" y="1543323"/>
            <a:ext cx="5458727" cy="431772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5" name="Title 4">
            <a:extLst>
              <a:ext uri="{FF2B5EF4-FFF2-40B4-BE49-F238E27FC236}">
                <a16:creationId xmlns:a16="http://schemas.microsoft.com/office/drawing/2014/main" id="{B7832766-AA56-63AE-E2AA-9A2947343D87}"/>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CF92D672-5C11-B647-ADA7-722837BA86C0}"/>
              </a:ext>
            </a:extLst>
          </p:cNvPr>
          <p:cNvSpPr>
            <a:spLocks noGrp="1"/>
          </p:cNvSpPr>
          <p:nvPr>
            <p:ph type="pic" idx="12"/>
          </p:nvPr>
        </p:nvSpPr>
        <p:spPr>
          <a:xfrm>
            <a:off x="6286962" y="1543323"/>
            <a:ext cx="5458727" cy="431772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Text Placeholder 13">
            <a:extLst>
              <a:ext uri="{FF2B5EF4-FFF2-40B4-BE49-F238E27FC236}">
                <a16:creationId xmlns:a16="http://schemas.microsoft.com/office/drawing/2014/main" id="{6AFB8997-E903-BD34-CBB7-A70F3BD090A1}"/>
              </a:ext>
            </a:extLst>
          </p:cNvPr>
          <p:cNvSpPr>
            <a:spLocks noGrp="1"/>
          </p:cNvSpPr>
          <p:nvPr>
            <p:ph type="body" sz="quarter" idx="13"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4" name="Slide Number Placeholder 3">
            <a:extLst>
              <a:ext uri="{FF2B5EF4-FFF2-40B4-BE49-F238E27FC236}">
                <a16:creationId xmlns:a16="http://schemas.microsoft.com/office/drawing/2014/main" id="{F29B4851-011B-C9F1-B12A-2265ABEC7501}"/>
              </a:ext>
            </a:extLst>
          </p:cNvPr>
          <p:cNvSpPr>
            <a:spLocks noGrp="1"/>
          </p:cNvSpPr>
          <p:nvPr>
            <p:ph type="sldNum" sz="quarter" idx="14"/>
          </p:nvPr>
        </p:nvSpPr>
        <p:spPr/>
        <p:txBody>
          <a:body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159417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py with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468086" y="1543323"/>
            <a:ext cx="5862679"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6615759" y="1543322"/>
            <a:ext cx="5129927" cy="430757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3486577" y="3795304"/>
            <a:ext cx="2844188"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468086" y="3795304"/>
            <a:ext cx="2844188" cy="2055592"/>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2" name="Text Placeholder 13">
            <a:extLst>
              <a:ext uri="{FF2B5EF4-FFF2-40B4-BE49-F238E27FC236}">
                <a16:creationId xmlns:a16="http://schemas.microsoft.com/office/drawing/2014/main" id="{6AB35901-94D3-C7C4-1CE7-B31E29C657CD}"/>
              </a:ext>
            </a:extLst>
          </p:cNvPr>
          <p:cNvSpPr>
            <a:spLocks noGrp="1"/>
          </p:cNvSpPr>
          <p:nvPr>
            <p:ph type="body" sz="quarter" idx="15"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6" name="Slide Number Placeholder 5">
            <a:extLst>
              <a:ext uri="{FF2B5EF4-FFF2-40B4-BE49-F238E27FC236}">
                <a16:creationId xmlns:a16="http://schemas.microsoft.com/office/drawing/2014/main" id="{6E14516F-C8C7-9666-D863-2EEAB76C8685}"/>
              </a:ext>
            </a:extLst>
          </p:cNvPr>
          <p:cNvSpPr>
            <a:spLocks noGrp="1"/>
          </p:cNvSpPr>
          <p:nvPr>
            <p:ph type="sldNum" sz="quarter" idx="16"/>
          </p:nvPr>
        </p:nvSpPr>
        <p:spPr/>
        <p:txBody>
          <a:body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15882444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s with Caption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435428" y="3142951"/>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457200" y="1257147"/>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Picture Placeholder 2">
            <a:extLst>
              <a:ext uri="{FF2B5EF4-FFF2-40B4-BE49-F238E27FC236}">
                <a16:creationId xmlns:a16="http://schemas.microsoft.com/office/drawing/2014/main" id="{60A3B0E8-AC0D-A169-37E3-2D123D6EBF24}"/>
              </a:ext>
            </a:extLst>
          </p:cNvPr>
          <p:cNvSpPr>
            <a:spLocks noGrp="1"/>
          </p:cNvSpPr>
          <p:nvPr>
            <p:ph type="pic" idx="16"/>
          </p:nvPr>
        </p:nvSpPr>
        <p:spPr>
          <a:xfrm>
            <a:off x="4325104" y="1257147"/>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640970D8-E511-89A8-FC5C-6DB37485ADE3}"/>
              </a:ext>
            </a:extLst>
          </p:cNvPr>
          <p:cNvSpPr>
            <a:spLocks noGrp="1"/>
          </p:cNvSpPr>
          <p:nvPr>
            <p:ph type="pic" idx="17"/>
          </p:nvPr>
        </p:nvSpPr>
        <p:spPr>
          <a:xfrm>
            <a:off x="8214780" y="1257147"/>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Text Placeholder 3">
            <a:extLst>
              <a:ext uri="{FF2B5EF4-FFF2-40B4-BE49-F238E27FC236}">
                <a16:creationId xmlns:a16="http://schemas.microsoft.com/office/drawing/2014/main" id="{6B04B79A-B4BD-0306-3D46-D570E1F51CA6}"/>
              </a:ext>
            </a:extLst>
          </p:cNvPr>
          <p:cNvSpPr>
            <a:spLocks noGrp="1"/>
          </p:cNvSpPr>
          <p:nvPr>
            <p:ph type="body" sz="half" idx="18"/>
          </p:nvPr>
        </p:nvSpPr>
        <p:spPr>
          <a:xfrm>
            <a:off x="4303332" y="3142951"/>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Text Placeholder 3">
            <a:extLst>
              <a:ext uri="{FF2B5EF4-FFF2-40B4-BE49-F238E27FC236}">
                <a16:creationId xmlns:a16="http://schemas.microsoft.com/office/drawing/2014/main" id="{450B4796-C4B7-C272-5ADD-7D6C896B703E}"/>
              </a:ext>
            </a:extLst>
          </p:cNvPr>
          <p:cNvSpPr>
            <a:spLocks noGrp="1"/>
          </p:cNvSpPr>
          <p:nvPr>
            <p:ph type="body" sz="half" idx="19"/>
          </p:nvPr>
        </p:nvSpPr>
        <p:spPr>
          <a:xfrm>
            <a:off x="8214780" y="3142951"/>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2" name="Text Placeholder 3">
            <a:extLst>
              <a:ext uri="{FF2B5EF4-FFF2-40B4-BE49-F238E27FC236}">
                <a16:creationId xmlns:a16="http://schemas.microsoft.com/office/drawing/2014/main" id="{4633AE4D-056F-FC97-1F10-877F247AB319}"/>
              </a:ext>
            </a:extLst>
          </p:cNvPr>
          <p:cNvSpPr>
            <a:spLocks noGrp="1"/>
          </p:cNvSpPr>
          <p:nvPr>
            <p:ph type="body" sz="half" idx="20"/>
          </p:nvPr>
        </p:nvSpPr>
        <p:spPr>
          <a:xfrm>
            <a:off x="413656" y="5645631"/>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3" name="Picture Placeholder 2">
            <a:extLst>
              <a:ext uri="{FF2B5EF4-FFF2-40B4-BE49-F238E27FC236}">
                <a16:creationId xmlns:a16="http://schemas.microsoft.com/office/drawing/2014/main" id="{19716662-3C77-F831-E45C-F9EA49810F58}"/>
              </a:ext>
            </a:extLst>
          </p:cNvPr>
          <p:cNvSpPr>
            <a:spLocks noGrp="1"/>
          </p:cNvSpPr>
          <p:nvPr>
            <p:ph type="pic" idx="21"/>
          </p:nvPr>
        </p:nvSpPr>
        <p:spPr>
          <a:xfrm>
            <a:off x="435428" y="3759827"/>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1ED1A14F-5E0D-476E-9C60-BD987EFC4940}"/>
              </a:ext>
            </a:extLst>
          </p:cNvPr>
          <p:cNvSpPr>
            <a:spLocks noGrp="1"/>
          </p:cNvSpPr>
          <p:nvPr>
            <p:ph type="pic" idx="22"/>
          </p:nvPr>
        </p:nvSpPr>
        <p:spPr>
          <a:xfrm>
            <a:off x="4303332" y="3759827"/>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5" name="Picture Placeholder 2">
            <a:extLst>
              <a:ext uri="{FF2B5EF4-FFF2-40B4-BE49-F238E27FC236}">
                <a16:creationId xmlns:a16="http://schemas.microsoft.com/office/drawing/2014/main" id="{A0003A4C-26CB-DD7F-0B22-024AFB58DC67}"/>
              </a:ext>
            </a:extLst>
          </p:cNvPr>
          <p:cNvSpPr>
            <a:spLocks noGrp="1"/>
          </p:cNvSpPr>
          <p:nvPr>
            <p:ph type="pic" idx="23"/>
          </p:nvPr>
        </p:nvSpPr>
        <p:spPr>
          <a:xfrm>
            <a:off x="8193008" y="3759827"/>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6" name="Text Placeholder 3">
            <a:extLst>
              <a:ext uri="{FF2B5EF4-FFF2-40B4-BE49-F238E27FC236}">
                <a16:creationId xmlns:a16="http://schemas.microsoft.com/office/drawing/2014/main" id="{08CE8D58-56A2-6AE5-AB18-C53F4134DD88}"/>
              </a:ext>
            </a:extLst>
          </p:cNvPr>
          <p:cNvSpPr>
            <a:spLocks noGrp="1"/>
          </p:cNvSpPr>
          <p:nvPr>
            <p:ph type="body" sz="half" idx="24"/>
          </p:nvPr>
        </p:nvSpPr>
        <p:spPr>
          <a:xfrm>
            <a:off x="4281560" y="5645631"/>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7" name="Text Placeholder 3">
            <a:extLst>
              <a:ext uri="{FF2B5EF4-FFF2-40B4-BE49-F238E27FC236}">
                <a16:creationId xmlns:a16="http://schemas.microsoft.com/office/drawing/2014/main" id="{7A4C2D1F-1A58-AC60-F606-B816E5F23FFF}"/>
              </a:ext>
            </a:extLst>
          </p:cNvPr>
          <p:cNvSpPr>
            <a:spLocks noGrp="1"/>
          </p:cNvSpPr>
          <p:nvPr>
            <p:ph type="body" sz="half" idx="25"/>
          </p:nvPr>
        </p:nvSpPr>
        <p:spPr>
          <a:xfrm>
            <a:off x="8193008" y="5645631"/>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Slide Number Placeholder 2">
            <a:extLst>
              <a:ext uri="{FF2B5EF4-FFF2-40B4-BE49-F238E27FC236}">
                <a16:creationId xmlns:a16="http://schemas.microsoft.com/office/drawing/2014/main" id="{DDD41E05-E2FD-7748-8B57-EC9C68C6891A}"/>
              </a:ext>
            </a:extLst>
          </p:cNvPr>
          <p:cNvSpPr>
            <a:spLocks noGrp="1"/>
          </p:cNvSpPr>
          <p:nvPr>
            <p:ph type="sldNum" sz="quarter" idx="26"/>
          </p:nvPr>
        </p:nvSpPr>
        <p:spPr/>
        <p:txBody>
          <a:body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27503303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 Collage">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pic>
        <p:nvPicPr>
          <p:cNvPr id="4" name="Purdue Logo" descr="Purdue Logo">
            <a:extLst>
              <a:ext uri="{FF2B5EF4-FFF2-40B4-BE49-F238E27FC236}">
                <a16:creationId xmlns:a16="http://schemas.microsoft.com/office/drawing/2014/main" id="{D337403E-4A63-3B42-FC84-47BAEDD7A75E}"/>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4" y="1542762"/>
            <a:ext cx="2611015"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3344063" y="1542762"/>
            <a:ext cx="2605756"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9" name="Picture Placeholder 2">
            <a:extLst>
              <a:ext uri="{FF2B5EF4-FFF2-40B4-BE49-F238E27FC236}">
                <a16:creationId xmlns:a16="http://schemas.microsoft.com/office/drawing/2014/main" id="{5D5694FC-6767-0363-8F8C-4C8AEA0C5DCC}"/>
              </a:ext>
            </a:extLst>
          </p:cNvPr>
          <p:cNvSpPr>
            <a:spLocks noGrp="1"/>
          </p:cNvSpPr>
          <p:nvPr>
            <p:ph type="pic" idx="16"/>
          </p:nvPr>
        </p:nvSpPr>
        <p:spPr>
          <a:xfrm>
            <a:off x="6236553" y="1542762"/>
            <a:ext cx="2605756"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Picture Placeholder 2">
            <a:extLst>
              <a:ext uri="{FF2B5EF4-FFF2-40B4-BE49-F238E27FC236}">
                <a16:creationId xmlns:a16="http://schemas.microsoft.com/office/drawing/2014/main" id="{6223A017-A902-92C1-8A99-7D45B08D860D}"/>
              </a:ext>
            </a:extLst>
          </p:cNvPr>
          <p:cNvSpPr>
            <a:spLocks noGrp="1"/>
          </p:cNvSpPr>
          <p:nvPr>
            <p:ph type="pic" idx="17"/>
          </p:nvPr>
        </p:nvSpPr>
        <p:spPr>
          <a:xfrm>
            <a:off x="9129043" y="1542762"/>
            <a:ext cx="2605756"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5" name="Picture Placeholder 2">
            <a:extLst>
              <a:ext uri="{FF2B5EF4-FFF2-40B4-BE49-F238E27FC236}">
                <a16:creationId xmlns:a16="http://schemas.microsoft.com/office/drawing/2014/main" id="{FE352EAA-3DC6-450E-518D-B55638975ECE}"/>
              </a:ext>
            </a:extLst>
          </p:cNvPr>
          <p:cNvSpPr>
            <a:spLocks noGrp="1"/>
          </p:cNvSpPr>
          <p:nvPr>
            <p:ph type="pic" idx="18"/>
          </p:nvPr>
        </p:nvSpPr>
        <p:spPr>
          <a:xfrm>
            <a:off x="1843620" y="3651150"/>
            <a:ext cx="2611015"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6" name="Picture Placeholder 2">
            <a:extLst>
              <a:ext uri="{FF2B5EF4-FFF2-40B4-BE49-F238E27FC236}">
                <a16:creationId xmlns:a16="http://schemas.microsoft.com/office/drawing/2014/main" id="{1E5E3807-051E-4D4B-1143-A6B4BDDBB5D8}"/>
              </a:ext>
            </a:extLst>
          </p:cNvPr>
          <p:cNvSpPr>
            <a:spLocks noGrp="1"/>
          </p:cNvSpPr>
          <p:nvPr>
            <p:ph type="pic" idx="19"/>
          </p:nvPr>
        </p:nvSpPr>
        <p:spPr>
          <a:xfrm>
            <a:off x="4741369" y="3651150"/>
            <a:ext cx="2605756"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7" name="Picture Placeholder 2">
            <a:extLst>
              <a:ext uri="{FF2B5EF4-FFF2-40B4-BE49-F238E27FC236}">
                <a16:creationId xmlns:a16="http://schemas.microsoft.com/office/drawing/2014/main" id="{9659EF4B-6B57-DE2A-B33A-D60A659CFE6D}"/>
              </a:ext>
            </a:extLst>
          </p:cNvPr>
          <p:cNvSpPr>
            <a:spLocks noGrp="1"/>
          </p:cNvSpPr>
          <p:nvPr>
            <p:ph type="pic" idx="20"/>
          </p:nvPr>
        </p:nvSpPr>
        <p:spPr>
          <a:xfrm>
            <a:off x="7633859" y="3651150"/>
            <a:ext cx="2605756"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Slide Number Placeholder 4">
            <a:extLst>
              <a:ext uri="{FF2B5EF4-FFF2-40B4-BE49-F238E27FC236}">
                <a16:creationId xmlns:a16="http://schemas.microsoft.com/office/drawing/2014/main" id="{CC7B7A1A-70E9-2FE4-C6F5-83B077FA0A30}"/>
              </a:ext>
            </a:extLst>
          </p:cNvPr>
          <p:cNvSpPr>
            <a:spLocks noGrp="1"/>
          </p:cNvSpPr>
          <p:nvPr>
            <p:ph type="sldNum" sz="quarter" idx="21"/>
          </p:nvPr>
        </p:nvSpPr>
        <p:spPr/>
        <p:txBody>
          <a:body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1689313171"/>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rt with 2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6521986" y="1643073"/>
            <a:ext cx="5212813"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6521986" y="3884037"/>
            <a:ext cx="5212813"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2" name="Text Placeholder 13">
            <a:extLst>
              <a:ext uri="{FF2B5EF4-FFF2-40B4-BE49-F238E27FC236}">
                <a16:creationId xmlns:a16="http://schemas.microsoft.com/office/drawing/2014/main" id="{6AB35901-94D3-C7C4-1CE7-B31E29C657CD}"/>
              </a:ext>
            </a:extLst>
          </p:cNvPr>
          <p:cNvSpPr>
            <a:spLocks noGrp="1"/>
          </p:cNvSpPr>
          <p:nvPr>
            <p:ph type="body" sz="quarter" idx="15"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2" name="Content Placeholder 2">
            <a:extLst>
              <a:ext uri="{FF2B5EF4-FFF2-40B4-BE49-F238E27FC236}">
                <a16:creationId xmlns:a16="http://schemas.microsoft.com/office/drawing/2014/main" id="{DC2C5294-0EFC-A3EC-D994-11DDCFE70D67}"/>
              </a:ext>
            </a:extLst>
          </p:cNvPr>
          <p:cNvSpPr>
            <a:spLocks noGrp="1"/>
          </p:cNvSpPr>
          <p:nvPr>
            <p:ph idx="18"/>
          </p:nvPr>
        </p:nvSpPr>
        <p:spPr>
          <a:xfrm>
            <a:off x="446315" y="1643073"/>
            <a:ext cx="5745165" cy="4307571"/>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Rectangle 5">
            <a:extLst>
              <a:ext uri="{FF2B5EF4-FFF2-40B4-BE49-F238E27FC236}">
                <a16:creationId xmlns:a16="http://schemas.microsoft.com/office/drawing/2014/main" id="{467A134D-7A3A-AD4B-91DF-57347E308706}"/>
              </a:ext>
            </a:extLst>
          </p:cNvPr>
          <p:cNvSpPr/>
          <p:nvPr userDrawn="1"/>
        </p:nvSpPr>
        <p:spPr>
          <a:xfrm>
            <a:off x="6521986" y="3395949"/>
            <a:ext cx="5212813"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4581B053-21C8-C0AD-58C7-637A6315D1B2}"/>
              </a:ext>
            </a:extLst>
          </p:cNvPr>
          <p:cNvSpPr>
            <a:spLocks noGrp="1"/>
          </p:cNvSpPr>
          <p:nvPr>
            <p:ph type="body" sz="half" idx="2"/>
          </p:nvPr>
        </p:nvSpPr>
        <p:spPr>
          <a:xfrm>
            <a:off x="6521726" y="3395949"/>
            <a:ext cx="5212943" cy="302715"/>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7" name="Rectangle 16">
            <a:extLst>
              <a:ext uri="{FF2B5EF4-FFF2-40B4-BE49-F238E27FC236}">
                <a16:creationId xmlns:a16="http://schemas.microsoft.com/office/drawing/2014/main" id="{D8B2033E-9DB9-9A2B-D4C5-6D8960838D22}"/>
              </a:ext>
            </a:extLst>
          </p:cNvPr>
          <p:cNvSpPr/>
          <p:nvPr userDrawn="1"/>
        </p:nvSpPr>
        <p:spPr>
          <a:xfrm>
            <a:off x="6521856" y="5636913"/>
            <a:ext cx="5212813"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Text Placeholder 3">
            <a:extLst>
              <a:ext uri="{FF2B5EF4-FFF2-40B4-BE49-F238E27FC236}">
                <a16:creationId xmlns:a16="http://schemas.microsoft.com/office/drawing/2014/main" id="{F02FFCFA-A84F-7535-4A5F-29A5FC646063}"/>
              </a:ext>
            </a:extLst>
          </p:cNvPr>
          <p:cNvSpPr>
            <a:spLocks noGrp="1"/>
          </p:cNvSpPr>
          <p:nvPr>
            <p:ph type="body" sz="half" idx="19"/>
          </p:nvPr>
        </p:nvSpPr>
        <p:spPr>
          <a:xfrm>
            <a:off x="6521726" y="5636913"/>
            <a:ext cx="5212813" cy="302715"/>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Slide Number Placeholder 3">
            <a:extLst>
              <a:ext uri="{FF2B5EF4-FFF2-40B4-BE49-F238E27FC236}">
                <a16:creationId xmlns:a16="http://schemas.microsoft.com/office/drawing/2014/main" id="{52FB5882-2267-1630-20F3-B4AD242C8785}"/>
              </a:ext>
            </a:extLst>
          </p:cNvPr>
          <p:cNvSpPr>
            <a:spLocks noGrp="1"/>
          </p:cNvSpPr>
          <p:nvPr>
            <p:ph type="sldNum" sz="quarter" idx="20"/>
          </p:nvPr>
        </p:nvSpPr>
        <p:spPr/>
        <p:txBody>
          <a:body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8855271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with 3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6521986" y="1643073"/>
            <a:ext cx="5212813"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9287219" y="3884037"/>
            <a:ext cx="2447580"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6521986" y="3879120"/>
            <a:ext cx="2528916" cy="2055592"/>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2" name="Text Placeholder 13">
            <a:extLst>
              <a:ext uri="{FF2B5EF4-FFF2-40B4-BE49-F238E27FC236}">
                <a16:creationId xmlns:a16="http://schemas.microsoft.com/office/drawing/2014/main" id="{6AB35901-94D3-C7C4-1CE7-B31E29C657CD}"/>
              </a:ext>
            </a:extLst>
          </p:cNvPr>
          <p:cNvSpPr>
            <a:spLocks noGrp="1"/>
          </p:cNvSpPr>
          <p:nvPr>
            <p:ph type="body" sz="quarter" idx="15"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2" name="Content Placeholder 2">
            <a:extLst>
              <a:ext uri="{FF2B5EF4-FFF2-40B4-BE49-F238E27FC236}">
                <a16:creationId xmlns:a16="http://schemas.microsoft.com/office/drawing/2014/main" id="{DC2C5294-0EFC-A3EC-D994-11DDCFE70D67}"/>
              </a:ext>
            </a:extLst>
          </p:cNvPr>
          <p:cNvSpPr>
            <a:spLocks noGrp="1"/>
          </p:cNvSpPr>
          <p:nvPr>
            <p:ph idx="18"/>
          </p:nvPr>
        </p:nvSpPr>
        <p:spPr>
          <a:xfrm>
            <a:off x="446315" y="1643073"/>
            <a:ext cx="5745165" cy="4307571"/>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3">
            <a:extLst>
              <a:ext uri="{FF2B5EF4-FFF2-40B4-BE49-F238E27FC236}">
                <a16:creationId xmlns:a16="http://schemas.microsoft.com/office/drawing/2014/main" id="{ECAC4E08-5A51-BF4F-655E-4E54DD771548}"/>
              </a:ext>
            </a:extLst>
          </p:cNvPr>
          <p:cNvSpPr/>
          <p:nvPr userDrawn="1"/>
        </p:nvSpPr>
        <p:spPr>
          <a:xfrm>
            <a:off x="6521986" y="3395949"/>
            <a:ext cx="5212813"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Text Placeholder 3">
            <a:extLst>
              <a:ext uri="{FF2B5EF4-FFF2-40B4-BE49-F238E27FC236}">
                <a16:creationId xmlns:a16="http://schemas.microsoft.com/office/drawing/2014/main" id="{27D80C23-74F3-F853-02BF-83C743039F6E}"/>
              </a:ext>
            </a:extLst>
          </p:cNvPr>
          <p:cNvSpPr>
            <a:spLocks noGrp="1"/>
          </p:cNvSpPr>
          <p:nvPr>
            <p:ph type="body" sz="half" idx="2"/>
          </p:nvPr>
        </p:nvSpPr>
        <p:spPr>
          <a:xfrm>
            <a:off x="6571823" y="3395949"/>
            <a:ext cx="5162846" cy="302715"/>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Rectangle 6">
            <a:extLst>
              <a:ext uri="{FF2B5EF4-FFF2-40B4-BE49-F238E27FC236}">
                <a16:creationId xmlns:a16="http://schemas.microsoft.com/office/drawing/2014/main" id="{F8F22EB8-4EFD-86A4-8EB8-8A4F1A1AA2DF}"/>
              </a:ext>
            </a:extLst>
          </p:cNvPr>
          <p:cNvSpPr/>
          <p:nvPr userDrawn="1"/>
        </p:nvSpPr>
        <p:spPr>
          <a:xfrm>
            <a:off x="6512818" y="5631997"/>
            <a:ext cx="2512330"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66A4B2AA-E0AE-18DD-BAA3-AF2A9CA6987A}"/>
              </a:ext>
            </a:extLst>
          </p:cNvPr>
          <p:cNvSpPr>
            <a:spLocks noGrp="1"/>
          </p:cNvSpPr>
          <p:nvPr>
            <p:ph type="body" sz="half" idx="19"/>
          </p:nvPr>
        </p:nvSpPr>
        <p:spPr>
          <a:xfrm>
            <a:off x="6562654" y="5631997"/>
            <a:ext cx="2488248" cy="302715"/>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Rectangle 14">
            <a:extLst>
              <a:ext uri="{FF2B5EF4-FFF2-40B4-BE49-F238E27FC236}">
                <a16:creationId xmlns:a16="http://schemas.microsoft.com/office/drawing/2014/main" id="{E18B5CD1-FF93-2C9C-1BFF-73A3CE39E65D}"/>
              </a:ext>
            </a:extLst>
          </p:cNvPr>
          <p:cNvSpPr/>
          <p:nvPr userDrawn="1"/>
        </p:nvSpPr>
        <p:spPr>
          <a:xfrm>
            <a:off x="9287218" y="5641703"/>
            <a:ext cx="2431941"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C52272AC-9734-6D60-9441-B5E7B9E4E372}"/>
              </a:ext>
            </a:extLst>
          </p:cNvPr>
          <p:cNvSpPr>
            <a:spLocks noGrp="1"/>
          </p:cNvSpPr>
          <p:nvPr>
            <p:ph type="body" sz="half" idx="20"/>
          </p:nvPr>
        </p:nvSpPr>
        <p:spPr>
          <a:xfrm>
            <a:off x="9337055" y="5641703"/>
            <a:ext cx="2408630" cy="302715"/>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Slide Number Placeholder 12">
            <a:extLst>
              <a:ext uri="{FF2B5EF4-FFF2-40B4-BE49-F238E27FC236}">
                <a16:creationId xmlns:a16="http://schemas.microsoft.com/office/drawing/2014/main" id="{5060CCDA-D884-EB50-0B9C-1003FDB3977F}"/>
              </a:ext>
            </a:extLst>
          </p:cNvPr>
          <p:cNvSpPr>
            <a:spLocks noGrp="1"/>
          </p:cNvSpPr>
          <p:nvPr>
            <p:ph type="sldNum" sz="quarter" idx="21"/>
          </p:nvPr>
        </p:nvSpPr>
        <p:spPr/>
        <p:txBody>
          <a:body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17034418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Gold">
    <p:bg>
      <p:bgPr>
        <a:solidFill>
          <a:schemeClr val="accent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2"/>
          <a:stretch>
            <a:fillRect/>
          </a:stretch>
        </p:blipFill>
        <p:spPr>
          <a:xfrm>
            <a:off x="9956800" y="0"/>
            <a:ext cx="2235200" cy="6858000"/>
          </a:xfrm>
          <a:prstGeom prst="rect">
            <a:avLst/>
          </a:prstGeom>
          <a:noFill/>
        </p:spPr>
      </p:pic>
      <p:pic>
        <p:nvPicPr>
          <p:cNvPr id="4" name="Purdue Logo" descr="Purdue Logo">
            <a:extLst>
              <a:ext uri="{FF2B5EF4-FFF2-40B4-BE49-F238E27FC236}">
                <a16:creationId xmlns:a16="http://schemas.microsoft.com/office/drawing/2014/main" id="{BA4B2908-555F-78CD-D5EA-D087520FF3FF}"/>
              </a:ext>
            </a:extLst>
          </p:cNvPr>
          <p:cNvPicPr>
            <a:picLocks noChangeAspect="1"/>
          </p:cNvPicPr>
          <p:nvPr userDrawn="1"/>
        </p:nvPicPr>
        <p:blipFill>
          <a:blip r:embed="rId3"/>
          <a:stretch>
            <a:fillRect/>
          </a:stretch>
        </p:blipFill>
        <p:spPr>
          <a:xfrm>
            <a:off x="1034143" y="5756156"/>
            <a:ext cx="2709200" cy="484940"/>
          </a:xfrm>
          <a:prstGeom prst="rect">
            <a:avLst/>
          </a:prstGeom>
        </p:spPr>
      </p:pic>
      <p:sp>
        <p:nvSpPr>
          <p:cNvPr id="6" name="Title 6">
            <a:extLst>
              <a:ext uri="{FF2B5EF4-FFF2-40B4-BE49-F238E27FC236}">
                <a16:creationId xmlns:a16="http://schemas.microsoft.com/office/drawing/2014/main" id="{B1EEEEC0-D7E4-4DE5-4E3D-FAAD9ABA8990}"/>
              </a:ext>
            </a:extLst>
          </p:cNvPr>
          <p:cNvSpPr>
            <a:spLocks noGrp="1"/>
          </p:cNvSpPr>
          <p:nvPr>
            <p:ph type="title" hasCustomPrompt="1"/>
          </p:nvPr>
        </p:nvSpPr>
        <p:spPr>
          <a:xfrm>
            <a:off x="1023257" y="1812045"/>
            <a:ext cx="7763458" cy="719757"/>
          </a:xfrm>
        </p:spPr>
        <p:txBody>
          <a:bodyPr>
            <a:noAutofit/>
          </a:bodyPr>
          <a:lstStyle>
            <a:lvl1pPr>
              <a:defRPr sz="5400" cap="none">
                <a:solidFill>
                  <a:schemeClr val="tx1"/>
                </a:solidFill>
              </a:defRPr>
            </a:lvl1pPr>
          </a:lstStyle>
          <a:p>
            <a:r>
              <a:rPr lang="en-US" dirty="0"/>
              <a:t>Presentation Title</a:t>
            </a:r>
          </a:p>
        </p:txBody>
      </p:sp>
      <p:sp>
        <p:nvSpPr>
          <p:cNvPr id="9" name="Text Placeholder 8">
            <a:extLst>
              <a:ext uri="{FF2B5EF4-FFF2-40B4-BE49-F238E27FC236}">
                <a16:creationId xmlns:a16="http://schemas.microsoft.com/office/drawing/2014/main" id="{D8EDB9B8-C811-84E9-5F58-0130F3A8050C}"/>
              </a:ext>
            </a:extLst>
          </p:cNvPr>
          <p:cNvSpPr>
            <a:spLocks noGrp="1"/>
          </p:cNvSpPr>
          <p:nvPr>
            <p:ph type="body" sz="quarter" idx="10" hasCustomPrompt="1"/>
          </p:nvPr>
        </p:nvSpPr>
        <p:spPr>
          <a:xfrm>
            <a:off x="1023257" y="2617146"/>
            <a:ext cx="7763458" cy="449263"/>
          </a:xfrm>
        </p:spPr>
        <p:txBody>
          <a:bodyPr>
            <a:noAutofit/>
          </a:bodyPr>
          <a:lstStyle>
            <a:lvl1pPr marL="0" indent="0">
              <a:buFontTx/>
              <a:buNone/>
              <a:defRPr sz="2000" b="1">
                <a:solidFill>
                  <a:schemeClr val="tx1"/>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10" name="Text Placeholder 8">
            <a:extLst>
              <a:ext uri="{FF2B5EF4-FFF2-40B4-BE49-F238E27FC236}">
                <a16:creationId xmlns:a16="http://schemas.microsoft.com/office/drawing/2014/main" id="{24BF34A7-30DF-7BD2-A5A2-434BBF6672CA}"/>
              </a:ext>
            </a:extLst>
          </p:cNvPr>
          <p:cNvSpPr>
            <a:spLocks noGrp="1"/>
          </p:cNvSpPr>
          <p:nvPr>
            <p:ph type="body" sz="quarter" idx="11" hasCustomPrompt="1"/>
          </p:nvPr>
        </p:nvSpPr>
        <p:spPr>
          <a:xfrm>
            <a:off x="1023257" y="3148847"/>
            <a:ext cx="7763458" cy="449263"/>
          </a:xfrm>
        </p:spPr>
        <p:txBody>
          <a:bodyPr>
            <a:normAutofit/>
          </a:bodyPr>
          <a:lstStyle>
            <a:lvl1pPr marL="0" indent="0">
              <a:buFontTx/>
              <a:buNone/>
              <a:defRPr sz="1600">
                <a:solidFill>
                  <a:schemeClr val="tx1"/>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3/31/23</a:t>
            </a:r>
          </a:p>
        </p:txBody>
      </p:sp>
    </p:spTree>
    <p:extLst>
      <p:ext uri="{BB962C8B-B14F-4D97-AF65-F5344CB8AC3E}">
        <p14:creationId xmlns:p14="http://schemas.microsoft.com/office/powerpoint/2010/main" val="569925206"/>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 3 Blocks - Blac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4CFF414-FA47-F7EC-7EFB-7073E26BB831}"/>
              </a:ext>
            </a:extLst>
          </p:cNvPr>
          <p:cNvSpPr/>
          <p:nvPr userDrawn="1"/>
        </p:nvSpPr>
        <p:spPr>
          <a:xfrm>
            <a:off x="7938475" y="1315894"/>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13C0F4F-1E76-E3A4-E5AA-8FA79C7C69FB}"/>
              </a:ext>
            </a:extLst>
          </p:cNvPr>
          <p:cNvSpPr/>
          <p:nvPr userDrawn="1"/>
        </p:nvSpPr>
        <p:spPr>
          <a:xfrm>
            <a:off x="4420956" y="1315895"/>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67105CB-DECE-0616-2A57-776784CFC1CB}"/>
              </a:ext>
            </a:extLst>
          </p:cNvPr>
          <p:cNvSpPr/>
          <p:nvPr userDrawn="1"/>
        </p:nvSpPr>
        <p:spPr>
          <a:xfrm>
            <a:off x="903437" y="1315896"/>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1813FE17-B697-FB87-4ED6-D832D798E901}"/>
              </a:ext>
            </a:extLst>
          </p:cNvPr>
          <p:cNvSpPr>
            <a:spLocks noGrp="1"/>
          </p:cNvSpPr>
          <p:nvPr>
            <p:ph type="body" sz="quarter" idx="10" hasCustomPrompt="1"/>
          </p:nvPr>
        </p:nvSpPr>
        <p:spPr>
          <a:xfrm>
            <a:off x="903506" y="1436468"/>
            <a:ext cx="3319462" cy="339561"/>
          </a:xfrm>
        </p:spPr>
        <p:txBody>
          <a:bodyPr>
            <a:noAutofit/>
          </a:bodyPr>
          <a:lstStyle>
            <a:lvl1pPr marL="0" indent="0" algn="ctr" fontAlgn="t">
              <a:spcBef>
                <a:spcPts val="0"/>
              </a:spcBef>
              <a:buFontTx/>
              <a:buNone/>
              <a:defRPr sz="1800" baseline="0">
                <a:solidFill>
                  <a:schemeClr val="bg1"/>
                </a:solidFill>
                <a:latin typeface="+mj-lt"/>
              </a:defRPr>
            </a:lvl1pPr>
          </a:lstStyle>
          <a:p>
            <a:pPr lvl="0"/>
            <a:r>
              <a:rPr lang="en-US" dirty="0"/>
              <a:t>Click to edit Subhead</a:t>
            </a:r>
          </a:p>
        </p:txBody>
      </p:sp>
      <p:sp>
        <p:nvSpPr>
          <p:cNvPr id="9" name="Text Placeholder 8">
            <a:extLst>
              <a:ext uri="{FF2B5EF4-FFF2-40B4-BE49-F238E27FC236}">
                <a16:creationId xmlns:a16="http://schemas.microsoft.com/office/drawing/2014/main" id="{8CE94D6C-2E61-91FC-DA54-8FB71DE93C01}"/>
              </a:ext>
            </a:extLst>
          </p:cNvPr>
          <p:cNvSpPr>
            <a:spLocks noGrp="1"/>
          </p:cNvSpPr>
          <p:nvPr>
            <p:ph type="body" sz="quarter" idx="11" hasCustomPrompt="1"/>
          </p:nvPr>
        </p:nvSpPr>
        <p:spPr>
          <a:xfrm>
            <a:off x="1101943" y="2043222"/>
            <a:ext cx="2950589" cy="1691333"/>
          </a:xfrm>
        </p:spPr>
        <p:txBody>
          <a:bodyPr>
            <a:noAutofit/>
          </a:bodyPr>
          <a:lstStyle>
            <a:lvl1pPr marL="0" indent="0" algn="l">
              <a:buFontTx/>
              <a:buNone/>
              <a:defRPr sz="1400">
                <a:solidFill>
                  <a:schemeClr val="bg1"/>
                </a:solidFill>
                <a:latin typeface="+mn-lt"/>
              </a:defRPr>
            </a:lvl1pPr>
          </a:lstStyle>
          <a:p>
            <a:r>
              <a:rPr lang="de-DE" sz="1400" dirty="0" err="1">
                <a:solidFill>
                  <a:schemeClr val="bg1"/>
                </a:solidFill>
                <a:latin typeface="Franklin Gothic Book" panose="020B0503020102020204" pitchFamily="34" charset="0"/>
              </a:rPr>
              <a:t>Lorem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ipsum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dolor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sit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amet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consetetur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sadipscing</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elitr</a:t>
            </a:r>
            <a:r>
              <a:rPr lang="de-DE" sz="1400" dirty="0">
                <a:solidFill>
                  <a:schemeClr val="bg1"/>
                </a:solidFill>
                <a:latin typeface="Franklin Gothic Book" panose="020B0503020102020204" pitchFamily="34" charset="0"/>
              </a:rPr>
              <a:t>, sed </a:t>
            </a:r>
            <a:r>
              <a:rPr lang="de-DE" sz="1400" dirty="0" err="1">
                <a:solidFill>
                  <a:schemeClr val="bg1"/>
                </a:solidFill>
                <a:latin typeface="Franklin Gothic Book" panose="020B0503020102020204" pitchFamily="34" charset="0"/>
              </a:rPr>
              <a:t>diam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nonumy</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eirmod</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tempor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invidunt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ut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labore</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dolore</a:t>
            </a:r>
            <a:r>
              <a:rPr lang="de-DE" sz="1400" dirty="0">
                <a:solidFill>
                  <a:schemeClr val="bg1"/>
                </a:solidFill>
                <a:latin typeface="Franklin Gothic Book" panose="020B0503020102020204" pitchFamily="34" charset="0"/>
              </a:rPr>
              <a:t> magna </a:t>
            </a:r>
            <a:r>
              <a:rPr lang="de-DE" sz="1400" dirty="0" err="1">
                <a:solidFill>
                  <a:schemeClr val="bg1"/>
                </a:solidFill>
                <a:latin typeface="Franklin Gothic Book" panose="020B0503020102020204" pitchFamily="34" charset="0"/>
              </a:rPr>
              <a:t>aliquyam</a:t>
            </a:r>
            <a:r>
              <a:rPr lang="de-DE" sz="1400" dirty="0">
                <a:solidFill>
                  <a:schemeClr val="bg1"/>
                </a:solidFill>
                <a:latin typeface="Franklin Gothic Book" panose="020B0503020102020204" pitchFamily="34" charset="0"/>
              </a:rPr>
              <a:t> erat, sed </a:t>
            </a:r>
            <a:r>
              <a:rPr lang="de-DE" sz="1400" dirty="0" err="1">
                <a:solidFill>
                  <a:schemeClr val="bg1"/>
                </a:solidFill>
                <a:latin typeface="Franklin Gothic Book" panose="020B0503020102020204" pitchFamily="34" charset="0"/>
              </a:rPr>
              <a:t>diam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voluptua</a:t>
            </a:r>
            <a:r>
              <a:rPr lang="de-DE" sz="1400" dirty="0">
                <a:solidFill>
                  <a:schemeClr val="bg1"/>
                </a:solidFill>
                <a:latin typeface="Franklin Gothic Book" panose="020B0503020102020204" pitchFamily="34" charset="0"/>
              </a:rPr>
              <a:t>. At </a:t>
            </a:r>
            <a:r>
              <a:rPr lang="de-DE" sz="1400" dirty="0" err="1">
                <a:solidFill>
                  <a:schemeClr val="bg1"/>
                </a:solidFill>
                <a:latin typeface="Franklin Gothic Book" panose="020B0503020102020204" pitchFamily="34" charset="0"/>
              </a:rPr>
              <a:t>vero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eos</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accusam</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justo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duo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dolores</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ea</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rebum</a:t>
            </a:r>
            <a:r>
              <a:rPr lang="de-DE" sz="1400" dirty="0">
                <a:solidFill>
                  <a:schemeClr val="bg1"/>
                </a:solidFill>
                <a:latin typeface="Franklin Gothic Book" panose="020B0503020102020204" pitchFamily="34" charset="0"/>
              </a:rPr>
              <a:t>.</a:t>
            </a:r>
          </a:p>
          <a:p>
            <a:endParaRPr lang="en-US" dirty="0">
              <a:solidFill>
                <a:schemeClr val="bg1"/>
              </a:solidFill>
            </a:endParaRPr>
          </a:p>
          <a:p>
            <a:pPr lvl="0"/>
            <a:endParaRPr lang="en-US" dirty="0"/>
          </a:p>
        </p:txBody>
      </p:sp>
      <p:sp>
        <p:nvSpPr>
          <p:cNvPr id="11" name="Picture Placeholder 10">
            <a:extLst>
              <a:ext uri="{FF2B5EF4-FFF2-40B4-BE49-F238E27FC236}">
                <a16:creationId xmlns:a16="http://schemas.microsoft.com/office/drawing/2014/main" id="{8B65CB9D-AA49-05C2-2100-C63D32C82B85}"/>
              </a:ext>
            </a:extLst>
          </p:cNvPr>
          <p:cNvSpPr>
            <a:spLocks noGrp="1"/>
          </p:cNvSpPr>
          <p:nvPr>
            <p:ph type="pic" sz="quarter" idx="12"/>
          </p:nvPr>
        </p:nvSpPr>
        <p:spPr>
          <a:xfrm>
            <a:off x="1101943" y="4045824"/>
            <a:ext cx="2951163" cy="1555750"/>
          </a:xfrm>
        </p:spPr>
        <p:txBody>
          <a:bodyPr/>
          <a:lstStyle>
            <a:lvl1pPr marL="0" indent="0">
              <a:buNone/>
              <a:defRPr/>
            </a:lvl1pPr>
          </a:lstStyle>
          <a:p>
            <a:r>
              <a:rPr lang="en-US"/>
              <a:t>Click icon to add picture</a:t>
            </a:r>
            <a:endParaRPr lang="en-US" dirty="0"/>
          </a:p>
        </p:txBody>
      </p:sp>
      <p:sp>
        <p:nvSpPr>
          <p:cNvPr id="17" name="Text Placeholder 6">
            <a:extLst>
              <a:ext uri="{FF2B5EF4-FFF2-40B4-BE49-F238E27FC236}">
                <a16:creationId xmlns:a16="http://schemas.microsoft.com/office/drawing/2014/main" id="{43204028-135E-83A2-B94A-693154F531B4}"/>
              </a:ext>
            </a:extLst>
          </p:cNvPr>
          <p:cNvSpPr>
            <a:spLocks noGrp="1"/>
          </p:cNvSpPr>
          <p:nvPr>
            <p:ph type="body" sz="quarter" idx="13" hasCustomPrompt="1"/>
          </p:nvPr>
        </p:nvSpPr>
        <p:spPr>
          <a:xfrm>
            <a:off x="4421284" y="1436468"/>
            <a:ext cx="3319462" cy="339561"/>
          </a:xfrm>
        </p:spPr>
        <p:txBody>
          <a:bodyPr>
            <a:noAutofit/>
          </a:bodyPr>
          <a:lstStyle>
            <a:lvl1pPr marL="0" indent="0" algn="ctr" fontAlgn="t">
              <a:spcBef>
                <a:spcPts val="0"/>
              </a:spcBef>
              <a:buFontTx/>
              <a:buNone/>
              <a:defRPr sz="1800" baseline="0">
                <a:solidFill>
                  <a:schemeClr val="bg1"/>
                </a:solidFill>
                <a:latin typeface="+mj-lt"/>
              </a:defRPr>
            </a:lvl1pPr>
          </a:lstStyle>
          <a:p>
            <a:pPr lvl="0"/>
            <a:r>
              <a:rPr lang="en-US" dirty="0"/>
              <a:t>Click to edit Subhead</a:t>
            </a:r>
          </a:p>
        </p:txBody>
      </p:sp>
      <p:sp>
        <p:nvSpPr>
          <p:cNvPr id="18" name="Text Placeholder 8">
            <a:extLst>
              <a:ext uri="{FF2B5EF4-FFF2-40B4-BE49-F238E27FC236}">
                <a16:creationId xmlns:a16="http://schemas.microsoft.com/office/drawing/2014/main" id="{756D1137-A56F-85A2-FEB3-FEBA9D3C86F5}"/>
              </a:ext>
            </a:extLst>
          </p:cNvPr>
          <p:cNvSpPr>
            <a:spLocks noGrp="1"/>
          </p:cNvSpPr>
          <p:nvPr>
            <p:ph type="body" sz="quarter" idx="14" hasCustomPrompt="1"/>
          </p:nvPr>
        </p:nvSpPr>
        <p:spPr>
          <a:xfrm>
            <a:off x="4619721" y="2043222"/>
            <a:ext cx="2950589" cy="1691333"/>
          </a:xfrm>
        </p:spPr>
        <p:txBody>
          <a:bodyPr>
            <a:noAutofit/>
          </a:bodyPr>
          <a:lstStyle>
            <a:lvl1pPr marL="0" indent="0" algn="l">
              <a:buFontTx/>
              <a:buNone/>
              <a:defRPr sz="1400">
                <a:solidFill>
                  <a:schemeClr val="bg1"/>
                </a:solidFill>
                <a:latin typeface="+mn-lt"/>
              </a:defRPr>
            </a:lvl1pPr>
          </a:lstStyle>
          <a:p>
            <a:r>
              <a:rPr lang="de-DE" sz="1400" dirty="0" err="1">
                <a:solidFill>
                  <a:schemeClr val="bg1"/>
                </a:solidFill>
                <a:latin typeface="Franklin Gothic Book" panose="020B0503020102020204" pitchFamily="34" charset="0"/>
              </a:rPr>
              <a:t>Lorem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ipsum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dolor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sit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amet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consetetur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sadipscing</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elitr</a:t>
            </a:r>
            <a:r>
              <a:rPr lang="de-DE" sz="1400" dirty="0">
                <a:solidFill>
                  <a:schemeClr val="bg1"/>
                </a:solidFill>
                <a:latin typeface="Franklin Gothic Book" panose="020B0503020102020204" pitchFamily="34" charset="0"/>
              </a:rPr>
              <a:t>, sed </a:t>
            </a:r>
            <a:r>
              <a:rPr lang="de-DE" sz="1400" dirty="0" err="1">
                <a:solidFill>
                  <a:schemeClr val="bg1"/>
                </a:solidFill>
                <a:latin typeface="Franklin Gothic Book" panose="020B0503020102020204" pitchFamily="34" charset="0"/>
              </a:rPr>
              <a:t>diam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nonumy</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eirmod</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tempor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invidunt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ut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labore</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dolore</a:t>
            </a:r>
            <a:r>
              <a:rPr lang="de-DE" sz="1400" dirty="0">
                <a:solidFill>
                  <a:schemeClr val="bg1"/>
                </a:solidFill>
                <a:latin typeface="Franklin Gothic Book" panose="020B0503020102020204" pitchFamily="34" charset="0"/>
              </a:rPr>
              <a:t> magna </a:t>
            </a:r>
            <a:r>
              <a:rPr lang="de-DE" sz="1400" dirty="0" err="1">
                <a:solidFill>
                  <a:schemeClr val="bg1"/>
                </a:solidFill>
                <a:latin typeface="Franklin Gothic Book" panose="020B0503020102020204" pitchFamily="34" charset="0"/>
              </a:rPr>
              <a:t>aliquyam</a:t>
            </a:r>
            <a:r>
              <a:rPr lang="de-DE" sz="1400" dirty="0">
                <a:solidFill>
                  <a:schemeClr val="bg1"/>
                </a:solidFill>
                <a:latin typeface="Franklin Gothic Book" panose="020B0503020102020204" pitchFamily="34" charset="0"/>
              </a:rPr>
              <a:t> erat, sed </a:t>
            </a:r>
            <a:r>
              <a:rPr lang="de-DE" sz="1400" dirty="0" err="1">
                <a:solidFill>
                  <a:schemeClr val="bg1"/>
                </a:solidFill>
                <a:latin typeface="Franklin Gothic Book" panose="020B0503020102020204" pitchFamily="34" charset="0"/>
              </a:rPr>
              <a:t>diam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voluptua</a:t>
            </a:r>
            <a:r>
              <a:rPr lang="de-DE" sz="1400" dirty="0">
                <a:solidFill>
                  <a:schemeClr val="bg1"/>
                </a:solidFill>
                <a:latin typeface="Franklin Gothic Book" panose="020B0503020102020204" pitchFamily="34" charset="0"/>
              </a:rPr>
              <a:t>. At </a:t>
            </a:r>
            <a:r>
              <a:rPr lang="de-DE" sz="1400" dirty="0" err="1">
                <a:solidFill>
                  <a:schemeClr val="bg1"/>
                </a:solidFill>
                <a:latin typeface="Franklin Gothic Book" panose="020B0503020102020204" pitchFamily="34" charset="0"/>
              </a:rPr>
              <a:t>vero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eos</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accusam</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justo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duo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dolores</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ea</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rebum</a:t>
            </a:r>
            <a:r>
              <a:rPr lang="de-DE" sz="1400" dirty="0">
                <a:solidFill>
                  <a:schemeClr val="bg1"/>
                </a:solidFill>
                <a:latin typeface="Franklin Gothic Book" panose="020B0503020102020204" pitchFamily="34" charset="0"/>
              </a:rPr>
              <a:t>.</a:t>
            </a:r>
          </a:p>
          <a:p>
            <a:endParaRPr lang="en-US" dirty="0">
              <a:solidFill>
                <a:schemeClr val="bg1"/>
              </a:solidFill>
            </a:endParaRPr>
          </a:p>
          <a:p>
            <a:pPr lvl="0"/>
            <a:endParaRPr lang="en-US" dirty="0"/>
          </a:p>
        </p:txBody>
      </p:sp>
      <p:sp>
        <p:nvSpPr>
          <p:cNvPr id="19" name="Picture Placeholder 10">
            <a:extLst>
              <a:ext uri="{FF2B5EF4-FFF2-40B4-BE49-F238E27FC236}">
                <a16:creationId xmlns:a16="http://schemas.microsoft.com/office/drawing/2014/main" id="{D4E810FD-2D00-764A-B144-B235C21E32F6}"/>
              </a:ext>
            </a:extLst>
          </p:cNvPr>
          <p:cNvSpPr>
            <a:spLocks noGrp="1"/>
          </p:cNvSpPr>
          <p:nvPr>
            <p:ph type="pic" sz="quarter" idx="15"/>
          </p:nvPr>
        </p:nvSpPr>
        <p:spPr>
          <a:xfrm>
            <a:off x="4619721" y="4045824"/>
            <a:ext cx="2951163" cy="1555750"/>
          </a:xfrm>
        </p:spPr>
        <p:txBody>
          <a:bodyPr/>
          <a:lstStyle>
            <a:lvl1pPr marL="0" indent="0">
              <a:buNone/>
              <a:defRPr/>
            </a:lvl1pPr>
          </a:lstStyle>
          <a:p>
            <a:r>
              <a:rPr lang="en-US"/>
              <a:t>Click icon to add picture</a:t>
            </a:r>
            <a:endParaRPr lang="en-US" dirty="0"/>
          </a:p>
        </p:txBody>
      </p:sp>
      <p:sp>
        <p:nvSpPr>
          <p:cNvPr id="21" name="Text Placeholder 6">
            <a:extLst>
              <a:ext uri="{FF2B5EF4-FFF2-40B4-BE49-F238E27FC236}">
                <a16:creationId xmlns:a16="http://schemas.microsoft.com/office/drawing/2014/main" id="{0A71EF50-386A-A3B9-93FB-6EF179A4EE47}"/>
              </a:ext>
            </a:extLst>
          </p:cNvPr>
          <p:cNvSpPr>
            <a:spLocks noGrp="1"/>
          </p:cNvSpPr>
          <p:nvPr>
            <p:ph type="body" sz="quarter" idx="16" hasCustomPrompt="1"/>
          </p:nvPr>
        </p:nvSpPr>
        <p:spPr>
          <a:xfrm>
            <a:off x="7938803" y="1433918"/>
            <a:ext cx="3319462" cy="339561"/>
          </a:xfrm>
        </p:spPr>
        <p:txBody>
          <a:bodyPr>
            <a:noAutofit/>
          </a:bodyPr>
          <a:lstStyle>
            <a:lvl1pPr marL="0" indent="0" algn="ctr" fontAlgn="t">
              <a:spcBef>
                <a:spcPts val="0"/>
              </a:spcBef>
              <a:buFontTx/>
              <a:buNone/>
              <a:defRPr sz="1800" b="1" baseline="0">
                <a:solidFill>
                  <a:schemeClr val="bg1"/>
                </a:solidFill>
                <a:latin typeface="+mj-lt"/>
              </a:defRPr>
            </a:lvl1pPr>
          </a:lstStyle>
          <a:p>
            <a:pPr lvl="0"/>
            <a:r>
              <a:rPr lang="en-US" dirty="0"/>
              <a:t>Click to edit Subhead</a:t>
            </a:r>
          </a:p>
        </p:txBody>
      </p:sp>
      <p:sp>
        <p:nvSpPr>
          <p:cNvPr id="22" name="Text Placeholder 8">
            <a:extLst>
              <a:ext uri="{FF2B5EF4-FFF2-40B4-BE49-F238E27FC236}">
                <a16:creationId xmlns:a16="http://schemas.microsoft.com/office/drawing/2014/main" id="{326B9638-0AB1-0F11-EA67-211E59867313}"/>
              </a:ext>
            </a:extLst>
          </p:cNvPr>
          <p:cNvSpPr>
            <a:spLocks noGrp="1"/>
          </p:cNvSpPr>
          <p:nvPr>
            <p:ph type="body" sz="quarter" idx="17" hasCustomPrompt="1"/>
          </p:nvPr>
        </p:nvSpPr>
        <p:spPr>
          <a:xfrm>
            <a:off x="8137240" y="2040672"/>
            <a:ext cx="2950589" cy="1691333"/>
          </a:xfrm>
        </p:spPr>
        <p:txBody>
          <a:bodyPr>
            <a:noAutofit/>
          </a:bodyPr>
          <a:lstStyle>
            <a:lvl1pPr marL="0" indent="0" algn="l">
              <a:buFontTx/>
              <a:buNone/>
              <a:defRPr sz="1400" b="1">
                <a:solidFill>
                  <a:schemeClr val="bg1"/>
                </a:solidFill>
                <a:latin typeface="+mn-lt"/>
              </a:defRPr>
            </a:lvl1pPr>
          </a:lstStyle>
          <a:p>
            <a:r>
              <a:rPr lang="de-DE" sz="1400" dirty="0" err="1">
                <a:solidFill>
                  <a:schemeClr val="bg1"/>
                </a:solidFill>
                <a:latin typeface="Franklin Gothic Book" panose="020B0503020102020204" pitchFamily="34" charset="0"/>
              </a:rPr>
              <a:t>Lorem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ipsum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dolor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sit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amet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consetetur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sadipscing</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elitr</a:t>
            </a:r>
            <a:r>
              <a:rPr lang="de-DE" sz="1400" dirty="0">
                <a:solidFill>
                  <a:schemeClr val="bg1"/>
                </a:solidFill>
                <a:latin typeface="Franklin Gothic Book" panose="020B0503020102020204" pitchFamily="34" charset="0"/>
              </a:rPr>
              <a:t>, sed </a:t>
            </a:r>
            <a:r>
              <a:rPr lang="de-DE" sz="1400" dirty="0" err="1">
                <a:solidFill>
                  <a:schemeClr val="bg1"/>
                </a:solidFill>
                <a:latin typeface="Franklin Gothic Book" panose="020B0503020102020204" pitchFamily="34" charset="0"/>
              </a:rPr>
              <a:t>diam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nonumy</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eirmod</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tempor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invidunt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ut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labore</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dolore</a:t>
            </a:r>
            <a:r>
              <a:rPr lang="de-DE" sz="1400" dirty="0">
                <a:solidFill>
                  <a:schemeClr val="bg1"/>
                </a:solidFill>
                <a:latin typeface="Franklin Gothic Book" panose="020B0503020102020204" pitchFamily="34" charset="0"/>
              </a:rPr>
              <a:t> magna </a:t>
            </a:r>
            <a:r>
              <a:rPr lang="de-DE" sz="1400" dirty="0" err="1">
                <a:solidFill>
                  <a:schemeClr val="bg1"/>
                </a:solidFill>
                <a:latin typeface="Franklin Gothic Book" panose="020B0503020102020204" pitchFamily="34" charset="0"/>
              </a:rPr>
              <a:t>aliquyam</a:t>
            </a:r>
            <a:r>
              <a:rPr lang="de-DE" sz="1400" dirty="0">
                <a:solidFill>
                  <a:schemeClr val="bg1"/>
                </a:solidFill>
                <a:latin typeface="Franklin Gothic Book" panose="020B0503020102020204" pitchFamily="34" charset="0"/>
              </a:rPr>
              <a:t> erat, sed </a:t>
            </a:r>
            <a:r>
              <a:rPr lang="de-DE" sz="1400" dirty="0" err="1">
                <a:solidFill>
                  <a:schemeClr val="bg1"/>
                </a:solidFill>
                <a:latin typeface="Franklin Gothic Book" panose="020B0503020102020204" pitchFamily="34" charset="0"/>
              </a:rPr>
              <a:t>diam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voluptua</a:t>
            </a:r>
            <a:r>
              <a:rPr lang="de-DE" sz="1400" dirty="0">
                <a:solidFill>
                  <a:schemeClr val="bg1"/>
                </a:solidFill>
                <a:latin typeface="Franklin Gothic Book" panose="020B0503020102020204" pitchFamily="34" charset="0"/>
              </a:rPr>
              <a:t>. At </a:t>
            </a:r>
            <a:r>
              <a:rPr lang="de-DE" sz="1400" dirty="0" err="1">
                <a:solidFill>
                  <a:schemeClr val="bg1"/>
                </a:solidFill>
                <a:latin typeface="Franklin Gothic Book" panose="020B0503020102020204" pitchFamily="34" charset="0"/>
              </a:rPr>
              <a:t>vero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eos</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accusam</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justo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duo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dolores</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ea</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rebum</a:t>
            </a:r>
            <a:r>
              <a:rPr lang="de-DE" sz="1400" dirty="0">
                <a:solidFill>
                  <a:schemeClr val="bg1"/>
                </a:solidFill>
                <a:latin typeface="Franklin Gothic Book" panose="020B0503020102020204" pitchFamily="34" charset="0"/>
              </a:rPr>
              <a:t>.</a:t>
            </a:r>
          </a:p>
          <a:p>
            <a:endParaRPr lang="en-US" dirty="0">
              <a:solidFill>
                <a:schemeClr val="bg1"/>
              </a:solidFill>
            </a:endParaRPr>
          </a:p>
          <a:p>
            <a:pPr lvl="0"/>
            <a:endParaRPr lang="en-US" dirty="0"/>
          </a:p>
        </p:txBody>
      </p:sp>
      <p:sp>
        <p:nvSpPr>
          <p:cNvPr id="23" name="Picture Placeholder 10">
            <a:extLst>
              <a:ext uri="{FF2B5EF4-FFF2-40B4-BE49-F238E27FC236}">
                <a16:creationId xmlns:a16="http://schemas.microsoft.com/office/drawing/2014/main" id="{6AE17ED9-FDD9-34C3-1F7D-9A8EA4C4B40E}"/>
              </a:ext>
            </a:extLst>
          </p:cNvPr>
          <p:cNvSpPr>
            <a:spLocks noGrp="1"/>
          </p:cNvSpPr>
          <p:nvPr>
            <p:ph type="pic" sz="quarter" idx="18"/>
          </p:nvPr>
        </p:nvSpPr>
        <p:spPr>
          <a:xfrm>
            <a:off x="8137240" y="4043274"/>
            <a:ext cx="2951163" cy="1555750"/>
          </a:xfrm>
        </p:spPr>
        <p:txBody>
          <a:bodyPr/>
          <a:lstStyle>
            <a:lvl1pPr marL="0" indent="0">
              <a:buNone/>
              <a:defRPr b="1"/>
            </a:lvl1pPr>
          </a:lstStyle>
          <a:p>
            <a:r>
              <a:rPr lang="en-US"/>
              <a:t>Click icon to add picture</a:t>
            </a:r>
            <a:endParaRPr lang="en-US" dirty="0"/>
          </a:p>
        </p:txBody>
      </p:sp>
      <p:pic>
        <p:nvPicPr>
          <p:cNvPr id="15" name="Purdue Logo" descr="Purdue Logo">
            <a:extLst>
              <a:ext uri="{FF2B5EF4-FFF2-40B4-BE49-F238E27FC236}">
                <a16:creationId xmlns:a16="http://schemas.microsoft.com/office/drawing/2014/main" id="{F444D1CF-9A99-D079-5D89-6DE824A89344}"/>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16" name="Title 15">
            <a:extLst>
              <a:ext uri="{FF2B5EF4-FFF2-40B4-BE49-F238E27FC236}">
                <a16:creationId xmlns:a16="http://schemas.microsoft.com/office/drawing/2014/main" id="{77D3ED32-45F9-B948-371F-67E8465B2438}"/>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6B79AD88-FE01-5097-473B-0D0ED2D85A41}"/>
              </a:ext>
            </a:extLst>
          </p:cNvPr>
          <p:cNvSpPr>
            <a:spLocks noGrp="1"/>
          </p:cNvSpPr>
          <p:nvPr>
            <p:ph type="sldNum" sz="quarter" idx="19"/>
          </p:nvPr>
        </p:nvSpPr>
        <p:spPr/>
        <p:txBody>
          <a:body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22167126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 3 Blocks - Go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C98D576-4759-5408-883D-2E56D9D0F603}"/>
              </a:ext>
            </a:extLst>
          </p:cNvPr>
          <p:cNvSpPr/>
          <p:nvPr userDrawn="1"/>
        </p:nvSpPr>
        <p:spPr>
          <a:xfrm>
            <a:off x="7938216" y="1315892"/>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2C44A1A-1D1D-F2D9-8EC1-EFF25EBA1FB0}"/>
              </a:ext>
            </a:extLst>
          </p:cNvPr>
          <p:cNvSpPr/>
          <p:nvPr userDrawn="1"/>
        </p:nvSpPr>
        <p:spPr>
          <a:xfrm>
            <a:off x="4420697" y="1315893"/>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38D75A-DD50-6C6E-0A9D-7F77E72C780A}"/>
              </a:ext>
            </a:extLst>
          </p:cNvPr>
          <p:cNvSpPr/>
          <p:nvPr userDrawn="1"/>
        </p:nvSpPr>
        <p:spPr>
          <a:xfrm>
            <a:off x="903178" y="1315894"/>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6" name="Text Placeholder 6">
            <a:extLst>
              <a:ext uri="{FF2B5EF4-FFF2-40B4-BE49-F238E27FC236}">
                <a16:creationId xmlns:a16="http://schemas.microsoft.com/office/drawing/2014/main" id="{876A1563-09E6-06B6-EC4A-8E309CC57B11}"/>
              </a:ext>
            </a:extLst>
          </p:cNvPr>
          <p:cNvSpPr>
            <a:spLocks noGrp="1"/>
          </p:cNvSpPr>
          <p:nvPr>
            <p:ph type="body" sz="quarter" idx="10" hasCustomPrompt="1"/>
          </p:nvPr>
        </p:nvSpPr>
        <p:spPr>
          <a:xfrm>
            <a:off x="903247" y="1436466"/>
            <a:ext cx="3319462" cy="339561"/>
          </a:xfrm>
        </p:spPr>
        <p:txBody>
          <a:bodyPr>
            <a:noAutofit/>
          </a:bodyPr>
          <a:lstStyle>
            <a:lvl1pPr marL="0" indent="0" algn="ctr" fontAlgn="t">
              <a:spcBef>
                <a:spcPts val="0"/>
              </a:spcBef>
              <a:buFontTx/>
              <a:buNone/>
              <a:defRPr sz="1800" baseline="0">
                <a:solidFill>
                  <a:schemeClr val="tx1"/>
                </a:solidFill>
                <a:latin typeface="+mj-lt"/>
              </a:defRPr>
            </a:lvl1pPr>
          </a:lstStyle>
          <a:p>
            <a:pPr lvl="0"/>
            <a:r>
              <a:rPr lang="en-US" dirty="0"/>
              <a:t>Click to edit Subhead</a:t>
            </a:r>
          </a:p>
        </p:txBody>
      </p:sp>
      <p:sp>
        <p:nvSpPr>
          <p:cNvPr id="22" name="Text Placeholder 6">
            <a:extLst>
              <a:ext uri="{FF2B5EF4-FFF2-40B4-BE49-F238E27FC236}">
                <a16:creationId xmlns:a16="http://schemas.microsoft.com/office/drawing/2014/main" id="{AF401EC8-7352-A985-133C-726A718A9E9A}"/>
              </a:ext>
            </a:extLst>
          </p:cNvPr>
          <p:cNvSpPr>
            <a:spLocks noGrp="1"/>
          </p:cNvSpPr>
          <p:nvPr>
            <p:ph type="body" sz="quarter" idx="13" hasCustomPrompt="1"/>
          </p:nvPr>
        </p:nvSpPr>
        <p:spPr>
          <a:xfrm>
            <a:off x="4421025" y="1436466"/>
            <a:ext cx="3319462" cy="339561"/>
          </a:xfrm>
        </p:spPr>
        <p:txBody>
          <a:bodyPr>
            <a:noAutofit/>
          </a:bodyPr>
          <a:lstStyle>
            <a:lvl1pPr marL="0" indent="0" algn="ctr" fontAlgn="t">
              <a:spcBef>
                <a:spcPts val="0"/>
              </a:spcBef>
              <a:buFontTx/>
              <a:buNone/>
              <a:defRPr sz="1800" baseline="0">
                <a:solidFill>
                  <a:schemeClr val="tx1"/>
                </a:solidFill>
                <a:latin typeface="+mj-lt"/>
              </a:defRPr>
            </a:lvl1pPr>
          </a:lstStyle>
          <a:p>
            <a:pPr lvl="0"/>
            <a:r>
              <a:rPr lang="en-US" dirty="0"/>
              <a:t>Click to edit Subhead</a:t>
            </a:r>
          </a:p>
        </p:txBody>
      </p:sp>
      <p:sp>
        <p:nvSpPr>
          <p:cNvPr id="26" name="Text Placeholder 6">
            <a:extLst>
              <a:ext uri="{FF2B5EF4-FFF2-40B4-BE49-F238E27FC236}">
                <a16:creationId xmlns:a16="http://schemas.microsoft.com/office/drawing/2014/main" id="{71A04C69-EC92-81B2-FCD5-39464C669BEB}"/>
              </a:ext>
            </a:extLst>
          </p:cNvPr>
          <p:cNvSpPr>
            <a:spLocks noGrp="1"/>
          </p:cNvSpPr>
          <p:nvPr>
            <p:ph type="body" sz="quarter" idx="16" hasCustomPrompt="1"/>
          </p:nvPr>
        </p:nvSpPr>
        <p:spPr>
          <a:xfrm>
            <a:off x="7938544" y="1433916"/>
            <a:ext cx="3319462" cy="339561"/>
          </a:xfrm>
        </p:spPr>
        <p:txBody>
          <a:bodyPr>
            <a:noAutofit/>
          </a:bodyPr>
          <a:lstStyle>
            <a:lvl1pPr marL="0" indent="0" algn="ctr" fontAlgn="t">
              <a:spcBef>
                <a:spcPts val="0"/>
              </a:spcBef>
              <a:buFontTx/>
              <a:buNone/>
              <a:defRPr sz="1800" b="1" baseline="0">
                <a:solidFill>
                  <a:schemeClr val="tx1"/>
                </a:solidFill>
                <a:latin typeface="+mj-lt"/>
              </a:defRPr>
            </a:lvl1pPr>
          </a:lstStyle>
          <a:p>
            <a:pPr lvl="0"/>
            <a:r>
              <a:rPr lang="en-US" dirty="0"/>
              <a:t>Click to edit Subhead</a:t>
            </a:r>
          </a:p>
        </p:txBody>
      </p:sp>
      <p:sp>
        <p:nvSpPr>
          <p:cNvPr id="30" name="Text Placeholder 3">
            <a:extLst>
              <a:ext uri="{FF2B5EF4-FFF2-40B4-BE49-F238E27FC236}">
                <a16:creationId xmlns:a16="http://schemas.microsoft.com/office/drawing/2014/main" id="{AE5BF8CB-9477-F598-75C4-6F35D608B35B}"/>
              </a:ext>
            </a:extLst>
          </p:cNvPr>
          <p:cNvSpPr>
            <a:spLocks noGrp="1"/>
          </p:cNvSpPr>
          <p:nvPr>
            <p:ph type="body" sz="half" idx="2" hasCustomPrompt="1"/>
          </p:nvPr>
        </p:nvSpPr>
        <p:spPr>
          <a:xfrm>
            <a:off x="1101684" y="2040670"/>
            <a:ext cx="2951163" cy="1691333"/>
          </a:xfr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31" name="Text Placeholder 3">
            <a:extLst>
              <a:ext uri="{FF2B5EF4-FFF2-40B4-BE49-F238E27FC236}">
                <a16:creationId xmlns:a16="http://schemas.microsoft.com/office/drawing/2014/main" id="{AE6CE746-1703-63A8-BBD4-546AD104E27E}"/>
              </a:ext>
            </a:extLst>
          </p:cNvPr>
          <p:cNvSpPr>
            <a:spLocks noGrp="1"/>
          </p:cNvSpPr>
          <p:nvPr>
            <p:ph type="body" sz="half" idx="24" hasCustomPrompt="1"/>
          </p:nvPr>
        </p:nvSpPr>
        <p:spPr>
          <a:xfrm>
            <a:off x="4604880" y="2065258"/>
            <a:ext cx="2951163" cy="1691333"/>
          </a:xfr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33" name="Picture Placeholder 10">
            <a:extLst>
              <a:ext uri="{FF2B5EF4-FFF2-40B4-BE49-F238E27FC236}">
                <a16:creationId xmlns:a16="http://schemas.microsoft.com/office/drawing/2014/main" id="{53952BA5-2190-5106-0EBD-DA1D15EFBB9D}"/>
              </a:ext>
            </a:extLst>
          </p:cNvPr>
          <p:cNvSpPr>
            <a:spLocks noGrp="1"/>
          </p:cNvSpPr>
          <p:nvPr>
            <p:ph type="pic" sz="quarter" idx="12"/>
          </p:nvPr>
        </p:nvSpPr>
        <p:spPr>
          <a:xfrm>
            <a:off x="1101684" y="4045822"/>
            <a:ext cx="2951163" cy="1555750"/>
          </a:xfrm>
        </p:spPr>
        <p:txBody>
          <a:bodyPr/>
          <a:lstStyle>
            <a:lvl1pPr marL="0" indent="0">
              <a:buNone/>
              <a:defRPr/>
            </a:lvl1pPr>
          </a:lstStyle>
          <a:p>
            <a:r>
              <a:rPr lang="en-US"/>
              <a:t>Click icon to add picture</a:t>
            </a:r>
            <a:endParaRPr lang="en-US" dirty="0"/>
          </a:p>
        </p:txBody>
      </p:sp>
      <p:sp>
        <p:nvSpPr>
          <p:cNvPr id="34" name="Picture Placeholder 10">
            <a:extLst>
              <a:ext uri="{FF2B5EF4-FFF2-40B4-BE49-F238E27FC236}">
                <a16:creationId xmlns:a16="http://schemas.microsoft.com/office/drawing/2014/main" id="{835FE666-CADC-4DB4-80A4-BFD9823DE051}"/>
              </a:ext>
            </a:extLst>
          </p:cNvPr>
          <p:cNvSpPr>
            <a:spLocks noGrp="1"/>
          </p:cNvSpPr>
          <p:nvPr>
            <p:ph type="pic" sz="quarter" idx="15"/>
          </p:nvPr>
        </p:nvSpPr>
        <p:spPr>
          <a:xfrm>
            <a:off x="4619462" y="4045822"/>
            <a:ext cx="2951163" cy="1555750"/>
          </a:xfrm>
        </p:spPr>
        <p:txBody>
          <a:bodyPr/>
          <a:lstStyle>
            <a:lvl1pPr marL="0" indent="0">
              <a:buNone/>
              <a:defRPr/>
            </a:lvl1pPr>
          </a:lstStyle>
          <a:p>
            <a:r>
              <a:rPr lang="en-US"/>
              <a:t>Click icon to add picture</a:t>
            </a:r>
            <a:endParaRPr lang="en-US" dirty="0"/>
          </a:p>
        </p:txBody>
      </p:sp>
      <p:sp>
        <p:nvSpPr>
          <p:cNvPr id="35" name="Picture Placeholder 10">
            <a:extLst>
              <a:ext uri="{FF2B5EF4-FFF2-40B4-BE49-F238E27FC236}">
                <a16:creationId xmlns:a16="http://schemas.microsoft.com/office/drawing/2014/main" id="{AECA5017-0E7C-4957-02B2-65FA6C1F6E5F}"/>
              </a:ext>
            </a:extLst>
          </p:cNvPr>
          <p:cNvSpPr>
            <a:spLocks noGrp="1"/>
          </p:cNvSpPr>
          <p:nvPr>
            <p:ph type="pic" sz="quarter" idx="18"/>
          </p:nvPr>
        </p:nvSpPr>
        <p:spPr>
          <a:xfrm>
            <a:off x="8136981" y="4043272"/>
            <a:ext cx="2951163" cy="1555750"/>
          </a:xfrm>
        </p:spPr>
        <p:txBody>
          <a:bodyPr/>
          <a:lstStyle>
            <a:lvl1pPr marL="0" indent="0">
              <a:buNone/>
              <a:defRPr b="1"/>
            </a:lvl1pPr>
          </a:lstStyle>
          <a:p>
            <a:r>
              <a:rPr lang="en-US"/>
              <a:t>Click icon to add picture</a:t>
            </a:r>
            <a:endParaRPr lang="en-US" dirty="0"/>
          </a:p>
        </p:txBody>
      </p:sp>
      <p:sp>
        <p:nvSpPr>
          <p:cNvPr id="36" name="Text Placeholder 3">
            <a:extLst>
              <a:ext uri="{FF2B5EF4-FFF2-40B4-BE49-F238E27FC236}">
                <a16:creationId xmlns:a16="http://schemas.microsoft.com/office/drawing/2014/main" id="{9F4CE92C-83FA-CA44-69CB-E6229E144199}"/>
              </a:ext>
            </a:extLst>
          </p:cNvPr>
          <p:cNvSpPr>
            <a:spLocks noGrp="1"/>
          </p:cNvSpPr>
          <p:nvPr>
            <p:ph type="body" sz="half" idx="25" hasCustomPrompt="1"/>
          </p:nvPr>
        </p:nvSpPr>
        <p:spPr>
          <a:xfrm>
            <a:off x="8129414" y="2071424"/>
            <a:ext cx="2951163" cy="1691333"/>
          </a:xfr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pic>
        <p:nvPicPr>
          <p:cNvPr id="39" name="Purdue Logo" descr="Purdue Logo">
            <a:extLst>
              <a:ext uri="{FF2B5EF4-FFF2-40B4-BE49-F238E27FC236}">
                <a16:creationId xmlns:a16="http://schemas.microsoft.com/office/drawing/2014/main" id="{28B0C093-6F71-44D4-5731-9A086B7811BD}"/>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40" name="Title 39">
            <a:extLst>
              <a:ext uri="{FF2B5EF4-FFF2-40B4-BE49-F238E27FC236}">
                <a16:creationId xmlns:a16="http://schemas.microsoft.com/office/drawing/2014/main" id="{2CAB310C-9DF2-C217-7A37-81705800EBE5}"/>
              </a:ext>
            </a:extLst>
          </p:cNvPr>
          <p:cNvSpPr>
            <a:spLocks noGrp="1"/>
          </p:cNvSpPr>
          <p:nvPr>
            <p:ph type="title"/>
          </p:nvPr>
        </p:nvSpPr>
        <p:spPr/>
        <p:txBody>
          <a:bodyPr/>
          <a:lstStyle/>
          <a:p>
            <a:r>
              <a:rPr lang="en-US"/>
              <a:t>Click to edit Master title style</a:t>
            </a:r>
          </a:p>
        </p:txBody>
      </p:sp>
      <p:sp>
        <p:nvSpPr>
          <p:cNvPr id="2" name="Slide Number Placeholder 1">
            <a:extLst>
              <a:ext uri="{FF2B5EF4-FFF2-40B4-BE49-F238E27FC236}">
                <a16:creationId xmlns:a16="http://schemas.microsoft.com/office/drawing/2014/main" id="{59CB0B28-EB34-B935-AE4A-7CE9E4336910}"/>
              </a:ext>
            </a:extLst>
          </p:cNvPr>
          <p:cNvSpPr>
            <a:spLocks noGrp="1"/>
          </p:cNvSpPr>
          <p:nvPr>
            <p:ph type="sldNum" sz="quarter" idx="26"/>
          </p:nvPr>
        </p:nvSpPr>
        <p:spPr/>
        <p:txBody>
          <a:body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18389466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 5 Color Blocks">
    <p:spTree>
      <p:nvGrpSpPr>
        <p:cNvPr id="1" name=""/>
        <p:cNvGrpSpPr/>
        <p:nvPr/>
      </p:nvGrpSpPr>
      <p:grpSpPr>
        <a:xfrm>
          <a:off x="0" y="0"/>
          <a:ext cx="0" cy="0"/>
          <a:chOff x="0" y="0"/>
          <a:chExt cx="0" cy="0"/>
        </a:xfrm>
      </p:grpSpPr>
      <p:pic>
        <p:nvPicPr>
          <p:cNvPr id="39" name="Purdue Logo" descr="Purdue Logo">
            <a:extLst>
              <a:ext uri="{FF2B5EF4-FFF2-40B4-BE49-F238E27FC236}">
                <a16:creationId xmlns:a16="http://schemas.microsoft.com/office/drawing/2014/main" id="{28B0C093-6F71-44D4-5731-9A086B7811BD}"/>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40" name="Title 39">
            <a:extLst>
              <a:ext uri="{FF2B5EF4-FFF2-40B4-BE49-F238E27FC236}">
                <a16:creationId xmlns:a16="http://schemas.microsoft.com/office/drawing/2014/main" id="{2CAB310C-9DF2-C217-7A37-81705800EBE5}"/>
              </a:ext>
            </a:extLst>
          </p:cNvPr>
          <p:cNvSpPr>
            <a:spLocks noGrp="1"/>
          </p:cNvSpPr>
          <p:nvPr>
            <p:ph type="title"/>
          </p:nvPr>
        </p:nvSpPr>
        <p:spPr/>
        <p:txBody>
          <a:bodyPr/>
          <a:lstStyle/>
          <a:p>
            <a:r>
              <a:rPr lang="en-US"/>
              <a:t>Click to edit Master title style</a:t>
            </a:r>
          </a:p>
        </p:txBody>
      </p:sp>
      <p:sp>
        <p:nvSpPr>
          <p:cNvPr id="2" name="Rectangle 1">
            <a:extLst>
              <a:ext uri="{FF2B5EF4-FFF2-40B4-BE49-F238E27FC236}">
                <a16:creationId xmlns:a16="http://schemas.microsoft.com/office/drawing/2014/main" id="{C979A34A-6A6B-FC98-1EC8-8347FAB1A48F}"/>
              </a:ext>
            </a:extLst>
          </p:cNvPr>
          <p:cNvSpPr/>
          <p:nvPr userDrawn="1"/>
        </p:nvSpPr>
        <p:spPr>
          <a:xfrm>
            <a:off x="1008584" y="1660596"/>
            <a:ext cx="1918020" cy="436418"/>
          </a:xfrm>
          <a:prstGeom prst="rect">
            <a:avLst/>
          </a:prstGeom>
          <a:solidFill>
            <a:schemeClr val="tx2"/>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7" name="Rectangle 6">
            <a:extLst>
              <a:ext uri="{FF2B5EF4-FFF2-40B4-BE49-F238E27FC236}">
                <a16:creationId xmlns:a16="http://schemas.microsoft.com/office/drawing/2014/main" id="{3C3F2A76-73C1-7478-1C52-F70D9B50BC0A}"/>
              </a:ext>
            </a:extLst>
          </p:cNvPr>
          <p:cNvSpPr/>
          <p:nvPr userDrawn="1"/>
        </p:nvSpPr>
        <p:spPr>
          <a:xfrm>
            <a:off x="1011339" y="2160555"/>
            <a:ext cx="1915265" cy="323350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19" name="Rectangle 18">
            <a:extLst>
              <a:ext uri="{FF2B5EF4-FFF2-40B4-BE49-F238E27FC236}">
                <a16:creationId xmlns:a16="http://schemas.microsoft.com/office/drawing/2014/main" id="{3B6525D0-8078-E003-46A7-FFCB83C221E0}"/>
              </a:ext>
            </a:extLst>
          </p:cNvPr>
          <p:cNvSpPr/>
          <p:nvPr userDrawn="1"/>
        </p:nvSpPr>
        <p:spPr>
          <a:xfrm>
            <a:off x="3045437" y="1660596"/>
            <a:ext cx="1918020" cy="436418"/>
          </a:xfrm>
          <a:prstGeom prst="rect">
            <a:avLst/>
          </a:prstGeom>
          <a:solidFill>
            <a:schemeClr val="accent1">
              <a:lumMod val="75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0" name="Rectangle 19">
            <a:extLst>
              <a:ext uri="{FF2B5EF4-FFF2-40B4-BE49-F238E27FC236}">
                <a16:creationId xmlns:a16="http://schemas.microsoft.com/office/drawing/2014/main" id="{AE6AD059-9160-4AE4-0F86-92FB0AAD082C}"/>
              </a:ext>
            </a:extLst>
          </p:cNvPr>
          <p:cNvSpPr/>
          <p:nvPr userDrawn="1"/>
        </p:nvSpPr>
        <p:spPr>
          <a:xfrm>
            <a:off x="3048192" y="2160555"/>
            <a:ext cx="1915265" cy="3233502"/>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21" name="Rectangle 20">
            <a:extLst>
              <a:ext uri="{FF2B5EF4-FFF2-40B4-BE49-F238E27FC236}">
                <a16:creationId xmlns:a16="http://schemas.microsoft.com/office/drawing/2014/main" id="{E0F701C0-7A2F-0B95-E95C-07302A14CA56}"/>
              </a:ext>
            </a:extLst>
          </p:cNvPr>
          <p:cNvSpPr/>
          <p:nvPr userDrawn="1"/>
        </p:nvSpPr>
        <p:spPr>
          <a:xfrm>
            <a:off x="5082290" y="1660596"/>
            <a:ext cx="1918020" cy="436418"/>
          </a:xfrm>
          <a:prstGeom prst="rect">
            <a:avLst/>
          </a:prstGeom>
          <a:solidFill>
            <a:schemeClr val="bg2">
              <a:lumMod val="75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3" name="Rectangle 22">
            <a:extLst>
              <a:ext uri="{FF2B5EF4-FFF2-40B4-BE49-F238E27FC236}">
                <a16:creationId xmlns:a16="http://schemas.microsoft.com/office/drawing/2014/main" id="{AD786ED8-9187-C7FB-F774-CE52A2971FFD}"/>
              </a:ext>
            </a:extLst>
          </p:cNvPr>
          <p:cNvSpPr/>
          <p:nvPr userDrawn="1"/>
        </p:nvSpPr>
        <p:spPr>
          <a:xfrm>
            <a:off x="5085045" y="2160555"/>
            <a:ext cx="1915265" cy="323350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24" name="Rectangle 23">
            <a:extLst>
              <a:ext uri="{FF2B5EF4-FFF2-40B4-BE49-F238E27FC236}">
                <a16:creationId xmlns:a16="http://schemas.microsoft.com/office/drawing/2014/main" id="{9A6F5635-02F3-829F-B778-4A766D8D4A2D}"/>
              </a:ext>
            </a:extLst>
          </p:cNvPr>
          <p:cNvSpPr/>
          <p:nvPr userDrawn="1"/>
        </p:nvSpPr>
        <p:spPr>
          <a:xfrm>
            <a:off x="7119143" y="1660596"/>
            <a:ext cx="1918020" cy="436418"/>
          </a:xfrm>
          <a:prstGeom prst="rect">
            <a:avLst/>
          </a:prstGeom>
          <a:solidFill>
            <a:schemeClr val="accent6"/>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5" name="Rectangle 24">
            <a:extLst>
              <a:ext uri="{FF2B5EF4-FFF2-40B4-BE49-F238E27FC236}">
                <a16:creationId xmlns:a16="http://schemas.microsoft.com/office/drawing/2014/main" id="{3CBD6A50-2E1C-FDDB-2F9B-D9101B8535C5}"/>
              </a:ext>
            </a:extLst>
          </p:cNvPr>
          <p:cNvSpPr/>
          <p:nvPr userDrawn="1"/>
        </p:nvSpPr>
        <p:spPr>
          <a:xfrm>
            <a:off x="7121898" y="2160555"/>
            <a:ext cx="1915265" cy="323350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27" name="Rectangle 26">
            <a:extLst>
              <a:ext uri="{FF2B5EF4-FFF2-40B4-BE49-F238E27FC236}">
                <a16:creationId xmlns:a16="http://schemas.microsoft.com/office/drawing/2014/main" id="{B239B4FF-413F-3DBC-C6E4-087C951C5464}"/>
              </a:ext>
            </a:extLst>
          </p:cNvPr>
          <p:cNvSpPr/>
          <p:nvPr userDrawn="1"/>
        </p:nvSpPr>
        <p:spPr>
          <a:xfrm>
            <a:off x="9155998" y="1660596"/>
            <a:ext cx="1918020" cy="436418"/>
          </a:xfrm>
          <a:prstGeom prst="rect">
            <a:avLst/>
          </a:prstGeom>
          <a:solidFill>
            <a:schemeClr val="tx2">
              <a:lumMod val="60000"/>
              <a:lumOff val="40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8" name="Rectangle 27">
            <a:extLst>
              <a:ext uri="{FF2B5EF4-FFF2-40B4-BE49-F238E27FC236}">
                <a16:creationId xmlns:a16="http://schemas.microsoft.com/office/drawing/2014/main" id="{8CB8434E-9F38-4592-327E-51A570C73E09}"/>
              </a:ext>
            </a:extLst>
          </p:cNvPr>
          <p:cNvSpPr/>
          <p:nvPr userDrawn="1"/>
        </p:nvSpPr>
        <p:spPr>
          <a:xfrm>
            <a:off x="9158753" y="2160555"/>
            <a:ext cx="1915265" cy="323350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44" name="Text Placeholder 6">
            <a:extLst>
              <a:ext uri="{FF2B5EF4-FFF2-40B4-BE49-F238E27FC236}">
                <a16:creationId xmlns:a16="http://schemas.microsoft.com/office/drawing/2014/main" id="{1BA8130D-B7F2-9815-5056-6F334D4BBAEF}"/>
              </a:ext>
            </a:extLst>
          </p:cNvPr>
          <p:cNvSpPr>
            <a:spLocks noGrp="1"/>
          </p:cNvSpPr>
          <p:nvPr>
            <p:ph type="body" sz="quarter" idx="10" hasCustomPrompt="1"/>
          </p:nvPr>
        </p:nvSpPr>
        <p:spPr>
          <a:xfrm>
            <a:off x="1008584" y="1783909"/>
            <a:ext cx="1918018" cy="220506"/>
          </a:xfrm>
        </p:spPr>
        <p:txBody>
          <a:bodyPr>
            <a:noAutofit/>
          </a:bodyPr>
          <a:lstStyle>
            <a:lvl1pPr marL="0" indent="0" algn="ctr" fontAlgn="t">
              <a:spcBef>
                <a:spcPts val="0"/>
              </a:spcBef>
              <a:buFontTx/>
              <a:buNone/>
              <a:defRPr sz="1200" baseline="0">
                <a:solidFill>
                  <a:schemeClr val="bg1"/>
                </a:solidFill>
                <a:latin typeface="+mj-lt"/>
              </a:defRPr>
            </a:lvl1pPr>
          </a:lstStyle>
          <a:p>
            <a:pPr lvl="0"/>
            <a:r>
              <a:rPr lang="en-US" dirty="0"/>
              <a:t>Click to edit Subhead</a:t>
            </a:r>
          </a:p>
        </p:txBody>
      </p:sp>
      <p:sp>
        <p:nvSpPr>
          <p:cNvPr id="45" name="Text Placeholder 6">
            <a:extLst>
              <a:ext uri="{FF2B5EF4-FFF2-40B4-BE49-F238E27FC236}">
                <a16:creationId xmlns:a16="http://schemas.microsoft.com/office/drawing/2014/main" id="{A41A66E4-0B84-E1FB-88CD-3E0E6E80C49D}"/>
              </a:ext>
            </a:extLst>
          </p:cNvPr>
          <p:cNvSpPr>
            <a:spLocks noGrp="1"/>
          </p:cNvSpPr>
          <p:nvPr>
            <p:ph type="body" sz="quarter" idx="28" hasCustomPrompt="1"/>
          </p:nvPr>
        </p:nvSpPr>
        <p:spPr>
          <a:xfrm>
            <a:off x="3045438" y="1768552"/>
            <a:ext cx="1918018" cy="220506"/>
          </a:xfrm>
        </p:spPr>
        <p:txBody>
          <a:bodyPr>
            <a:noAutofit/>
          </a:bodyPr>
          <a:lstStyle>
            <a:lvl1pPr marL="0" indent="0" algn="ctr" fontAlgn="t">
              <a:spcBef>
                <a:spcPts val="0"/>
              </a:spcBef>
              <a:buFontTx/>
              <a:buNone/>
              <a:defRPr sz="1200" baseline="0">
                <a:solidFill>
                  <a:schemeClr val="bg1"/>
                </a:solidFill>
                <a:latin typeface="+mj-lt"/>
              </a:defRPr>
            </a:lvl1pPr>
          </a:lstStyle>
          <a:p>
            <a:pPr lvl="0"/>
            <a:r>
              <a:rPr lang="en-US" dirty="0"/>
              <a:t>Click to edit Subhead</a:t>
            </a:r>
          </a:p>
        </p:txBody>
      </p:sp>
      <p:sp>
        <p:nvSpPr>
          <p:cNvPr id="46" name="Text Placeholder 6">
            <a:extLst>
              <a:ext uri="{FF2B5EF4-FFF2-40B4-BE49-F238E27FC236}">
                <a16:creationId xmlns:a16="http://schemas.microsoft.com/office/drawing/2014/main" id="{235E5CE7-3D80-1BB5-DACD-8A63CA927E9A}"/>
              </a:ext>
            </a:extLst>
          </p:cNvPr>
          <p:cNvSpPr>
            <a:spLocks noGrp="1"/>
          </p:cNvSpPr>
          <p:nvPr>
            <p:ph type="body" sz="quarter" idx="29" hasCustomPrompt="1"/>
          </p:nvPr>
        </p:nvSpPr>
        <p:spPr>
          <a:xfrm>
            <a:off x="5082291" y="1768552"/>
            <a:ext cx="1918018" cy="220506"/>
          </a:xfrm>
        </p:spPr>
        <p:txBody>
          <a:bodyPr>
            <a:noAutofit/>
          </a:bodyPr>
          <a:lstStyle>
            <a:lvl1pPr marL="0" indent="0" algn="ctr" fontAlgn="t">
              <a:spcBef>
                <a:spcPts val="0"/>
              </a:spcBef>
              <a:buFontTx/>
              <a:buNone/>
              <a:defRPr sz="1200" baseline="0">
                <a:solidFill>
                  <a:schemeClr val="bg1"/>
                </a:solidFill>
                <a:latin typeface="+mj-lt"/>
              </a:defRPr>
            </a:lvl1pPr>
          </a:lstStyle>
          <a:p>
            <a:pPr lvl="0"/>
            <a:r>
              <a:rPr lang="en-US" dirty="0"/>
              <a:t>Click to edit Subhead</a:t>
            </a:r>
          </a:p>
        </p:txBody>
      </p:sp>
      <p:sp>
        <p:nvSpPr>
          <p:cNvPr id="47" name="Text Placeholder 6">
            <a:extLst>
              <a:ext uri="{FF2B5EF4-FFF2-40B4-BE49-F238E27FC236}">
                <a16:creationId xmlns:a16="http://schemas.microsoft.com/office/drawing/2014/main" id="{685C02D4-EA4F-4962-D397-F6439EC5C6E9}"/>
              </a:ext>
            </a:extLst>
          </p:cNvPr>
          <p:cNvSpPr>
            <a:spLocks noGrp="1"/>
          </p:cNvSpPr>
          <p:nvPr>
            <p:ph type="body" sz="quarter" idx="30" hasCustomPrompt="1"/>
          </p:nvPr>
        </p:nvSpPr>
        <p:spPr>
          <a:xfrm>
            <a:off x="7119145" y="1768552"/>
            <a:ext cx="1918018" cy="220506"/>
          </a:xfrm>
        </p:spPr>
        <p:txBody>
          <a:bodyPr>
            <a:noAutofit/>
          </a:bodyPr>
          <a:lstStyle>
            <a:lvl1pPr marL="0" indent="0" algn="ctr" fontAlgn="t">
              <a:spcBef>
                <a:spcPts val="0"/>
              </a:spcBef>
              <a:buFontTx/>
              <a:buNone/>
              <a:defRPr sz="1200" baseline="0">
                <a:solidFill>
                  <a:schemeClr val="bg1"/>
                </a:solidFill>
                <a:latin typeface="+mj-lt"/>
              </a:defRPr>
            </a:lvl1pPr>
          </a:lstStyle>
          <a:p>
            <a:pPr lvl="0"/>
            <a:r>
              <a:rPr lang="en-US" dirty="0"/>
              <a:t>Click to edit Subhead</a:t>
            </a:r>
          </a:p>
        </p:txBody>
      </p:sp>
      <p:sp>
        <p:nvSpPr>
          <p:cNvPr id="48" name="Text Placeholder 6">
            <a:extLst>
              <a:ext uri="{FF2B5EF4-FFF2-40B4-BE49-F238E27FC236}">
                <a16:creationId xmlns:a16="http://schemas.microsoft.com/office/drawing/2014/main" id="{1F46F0A7-55C4-6BAE-BCB0-157A86C91997}"/>
              </a:ext>
            </a:extLst>
          </p:cNvPr>
          <p:cNvSpPr>
            <a:spLocks noGrp="1"/>
          </p:cNvSpPr>
          <p:nvPr>
            <p:ph type="body" sz="quarter" idx="31" hasCustomPrompt="1"/>
          </p:nvPr>
        </p:nvSpPr>
        <p:spPr>
          <a:xfrm>
            <a:off x="9156000" y="1770870"/>
            <a:ext cx="1918018" cy="220506"/>
          </a:xfrm>
        </p:spPr>
        <p:txBody>
          <a:bodyPr>
            <a:noAutofit/>
          </a:bodyPr>
          <a:lstStyle>
            <a:lvl1pPr marL="0" indent="0" algn="ctr" fontAlgn="t">
              <a:spcBef>
                <a:spcPts val="0"/>
              </a:spcBef>
              <a:buFontTx/>
              <a:buNone/>
              <a:defRPr sz="1200" baseline="0">
                <a:solidFill>
                  <a:schemeClr val="bg1"/>
                </a:solidFill>
                <a:latin typeface="+mj-lt"/>
              </a:defRPr>
            </a:lvl1pPr>
          </a:lstStyle>
          <a:p>
            <a:pPr lvl="0"/>
            <a:r>
              <a:rPr lang="en-US" dirty="0"/>
              <a:t>Click to edit Subhead</a:t>
            </a:r>
          </a:p>
        </p:txBody>
      </p:sp>
      <p:sp>
        <p:nvSpPr>
          <p:cNvPr id="49" name="Text Placeholder 3">
            <a:extLst>
              <a:ext uri="{FF2B5EF4-FFF2-40B4-BE49-F238E27FC236}">
                <a16:creationId xmlns:a16="http://schemas.microsoft.com/office/drawing/2014/main" id="{9E69C3F7-0A3A-FAC2-6540-8BB750E9AA4C}"/>
              </a:ext>
            </a:extLst>
          </p:cNvPr>
          <p:cNvSpPr>
            <a:spLocks noGrp="1"/>
          </p:cNvSpPr>
          <p:nvPr>
            <p:ph type="body" sz="half" idx="2"/>
          </p:nvPr>
        </p:nvSpPr>
        <p:spPr>
          <a:xfrm>
            <a:off x="1117982" y="2312717"/>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0" name="Text Placeholder 3">
            <a:extLst>
              <a:ext uri="{FF2B5EF4-FFF2-40B4-BE49-F238E27FC236}">
                <a16:creationId xmlns:a16="http://schemas.microsoft.com/office/drawing/2014/main" id="{040CB427-2320-1A81-037C-6D83BCA5B36F}"/>
              </a:ext>
            </a:extLst>
          </p:cNvPr>
          <p:cNvSpPr>
            <a:spLocks noGrp="1"/>
          </p:cNvSpPr>
          <p:nvPr>
            <p:ph type="body" sz="half" idx="32"/>
          </p:nvPr>
        </p:nvSpPr>
        <p:spPr>
          <a:xfrm>
            <a:off x="3175312" y="2299864"/>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1" name="Text Placeholder 3">
            <a:extLst>
              <a:ext uri="{FF2B5EF4-FFF2-40B4-BE49-F238E27FC236}">
                <a16:creationId xmlns:a16="http://schemas.microsoft.com/office/drawing/2014/main" id="{3144BCA8-7BD5-8323-CDAB-E5362D78AA68}"/>
              </a:ext>
            </a:extLst>
          </p:cNvPr>
          <p:cNvSpPr>
            <a:spLocks noGrp="1"/>
          </p:cNvSpPr>
          <p:nvPr>
            <p:ph type="body" sz="half" idx="33"/>
          </p:nvPr>
        </p:nvSpPr>
        <p:spPr>
          <a:xfrm>
            <a:off x="5212165" y="2298292"/>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2" name="Text Placeholder 3">
            <a:extLst>
              <a:ext uri="{FF2B5EF4-FFF2-40B4-BE49-F238E27FC236}">
                <a16:creationId xmlns:a16="http://schemas.microsoft.com/office/drawing/2014/main" id="{82EC0719-39BA-B2AB-F29D-3C947DC78925}"/>
              </a:ext>
            </a:extLst>
          </p:cNvPr>
          <p:cNvSpPr>
            <a:spLocks noGrp="1"/>
          </p:cNvSpPr>
          <p:nvPr>
            <p:ph type="body" sz="half" idx="34"/>
          </p:nvPr>
        </p:nvSpPr>
        <p:spPr>
          <a:xfrm>
            <a:off x="7249018" y="2298292"/>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3" name="Text Placeholder 3">
            <a:extLst>
              <a:ext uri="{FF2B5EF4-FFF2-40B4-BE49-F238E27FC236}">
                <a16:creationId xmlns:a16="http://schemas.microsoft.com/office/drawing/2014/main" id="{B939ED29-1A95-3771-8E52-C1F99F848ABD}"/>
              </a:ext>
            </a:extLst>
          </p:cNvPr>
          <p:cNvSpPr>
            <a:spLocks noGrp="1"/>
          </p:cNvSpPr>
          <p:nvPr>
            <p:ph type="body" sz="half" idx="35"/>
          </p:nvPr>
        </p:nvSpPr>
        <p:spPr>
          <a:xfrm>
            <a:off x="9285873" y="2312717"/>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4" name="Text Placeholder 13">
            <a:extLst>
              <a:ext uri="{FF2B5EF4-FFF2-40B4-BE49-F238E27FC236}">
                <a16:creationId xmlns:a16="http://schemas.microsoft.com/office/drawing/2014/main" id="{F45DEB53-8B0A-80C6-DDED-B72344235087}"/>
              </a:ext>
            </a:extLst>
          </p:cNvPr>
          <p:cNvSpPr>
            <a:spLocks noGrp="1"/>
          </p:cNvSpPr>
          <p:nvPr>
            <p:ph type="body" sz="quarter" idx="15"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3" name="Slide Number Placeholder 2">
            <a:extLst>
              <a:ext uri="{FF2B5EF4-FFF2-40B4-BE49-F238E27FC236}">
                <a16:creationId xmlns:a16="http://schemas.microsoft.com/office/drawing/2014/main" id="{CF0AFDB1-12D2-1D31-D510-3BCAF0C50B2B}"/>
              </a:ext>
            </a:extLst>
          </p:cNvPr>
          <p:cNvSpPr>
            <a:spLocks noGrp="1"/>
          </p:cNvSpPr>
          <p:nvPr>
            <p:ph type="sldNum" sz="quarter" idx="36"/>
          </p:nvPr>
        </p:nvSpPr>
        <p:spPr/>
        <p:txBody>
          <a:body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33475407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with Caption - Black Diagonal">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5610386" y="-9524"/>
            <a:ext cx="6581614" cy="6867524"/>
          </a:xfrm>
          <a:ln>
            <a:noFill/>
          </a:ln>
        </p:spPr>
        <p:txBody>
          <a:bodyPr/>
          <a:lstStyle/>
          <a:p>
            <a:r>
              <a:rPr lang="en-US"/>
              <a:t>Click icon to add picture</a:t>
            </a:r>
          </a:p>
        </p:txBody>
      </p:sp>
      <p:sp>
        <p:nvSpPr>
          <p:cNvPr id="5" name="Rectangle 4">
            <a:extLst>
              <a:ext uri="{FF2B5EF4-FFF2-40B4-BE49-F238E27FC236}">
                <a16:creationId xmlns:a16="http://schemas.microsoft.com/office/drawing/2014/main" id="{3500C207-AC1E-087B-DE95-A55BC82CAF9A}"/>
              </a:ext>
            </a:extLst>
          </p:cNvPr>
          <p:cNvSpPr/>
          <p:nvPr userDrawn="1"/>
        </p:nvSpPr>
        <p:spPr>
          <a:xfrm>
            <a:off x="0" y="-9440"/>
            <a:ext cx="7284203" cy="6882938"/>
          </a:xfrm>
          <a:custGeom>
            <a:avLst/>
            <a:gdLst>
              <a:gd name="connsiteX0" fmla="*/ 0 w 7284203"/>
              <a:gd name="connsiteY0" fmla="*/ 0 h 6867440"/>
              <a:gd name="connsiteX1" fmla="*/ 7284203 w 7284203"/>
              <a:gd name="connsiteY1" fmla="*/ 0 h 6867440"/>
              <a:gd name="connsiteX2" fmla="*/ 7284203 w 7284203"/>
              <a:gd name="connsiteY2" fmla="*/ 6867440 h 6867440"/>
              <a:gd name="connsiteX3" fmla="*/ 0 w 7284203"/>
              <a:gd name="connsiteY3" fmla="*/ 6867440 h 6867440"/>
              <a:gd name="connsiteX4" fmla="*/ 0 w 7284203"/>
              <a:gd name="connsiteY4" fmla="*/ 0 h 6867440"/>
              <a:gd name="connsiteX0" fmla="*/ 0 w 7284203"/>
              <a:gd name="connsiteY0" fmla="*/ 0 h 6867440"/>
              <a:gd name="connsiteX1" fmla="*/ 7284203 w 7284203"/>
              <a:gd name="connsiteY1" fmla="*/ 0 h 6867440"/>
              <a:gd name="connsiteX2" fmla="*/ 5114441 w 7284203"/>
              <a:gd name="connsiteY2" fmla="*/ 6867440 h 6867440"/>
              <a:gd name="connsiteX3" fmla="*/ 0 w 7284203"/>
              <a:gd name="connsiteY3" fmla="*/ 6867440 h 6867440"/>
              <a:gd name="connsiteX4" fmla="*/ 0 w 7284203"/>
              <a:gd name="connsiteY4" fmla="*/ 0 h 6867440"/>
              <a:gd name="connsiteX0" fmla="*/ 0 w 7284203"/>
              <a:gd name="connsiteY0" fmla="*/ 0 h 6882938"/>
              <a:gd name="connsiteX1" fmla="*/ 7284203 w 7284203"/>
              <a:gd name="connsiteY1" fmla="*/ 0 h 6882938"/>
              <a:gd name="connsiteX2" fmla="*/ 5610386 w 7284203"/>
              <a:gd name="connsiteY2" fmla="*/ 6882938 h 6882938"/>
              <a:gd name="connsiteX3" fmla="*/ 0 w 7284203"/>
              <a:gd name="connsiteY3" fmla="*/ 6867440 h 6882938"/>
              <a:gd name="connsiteX4" fmla="*/ 0 w 7284203"/>
              <a:gd name="connsiteY4" fmla="*/ 0 h 6882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4203" h="6882938">
                <a:moveTo>
                  <a:pt x="0" y="0"/>
                </a:moveTo>
                <a:lnTo>
                  <a:pt x="7284203" y="0"/>
                </a:lnTo>
                <a:lnTo>
                  <a:pt x="5610386" y="6882938"/>
                </a:lnTo>
                <a:lnTo>
                  <a:pt x="0" y="6867440"/>
                </a:lnTo>
                <a:lnTo>
                  <a:pt x="0" y="0"/>
                </a:lnTo>
                <a:close/>
              </a:path>
            </a:pathLst>
          </a:cu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B2696218-EA6F-DE53-DF14-6383AEA46217}"/>
              </a:ext>
            </a:extLst>
          </p:cNvPr>
          <p:cNvSpPr>
            <a:spLocks noGrp="1"/>
          </p:cNvSpPr>
          <p:nvPr>
            <p:ph type="title"/>
          </p:nvPr>
        </p:nvSpPr>
        <p:spPr>
          <a:xfrm>
            <a:off x="1142005" y="891153"/>
            <a:ext cx="3932237" cy="1600200"/>
          </a:xfrm>
        </p:spPr>
        <p:txBody>
          <a:bodyPr anchor="b"/>
          <a:lstStyle>
            <a:lvl1pPr>
              <a:defRPr sz="3200">
                <a:solidFill>
                  <a:schemeClr val="bg1"/>
                </a:solidFill>
              </a:defRPr>
            </a:lvl1pPr>
          </a:lstStyle>
          <a:p>
            <a:r>
              <a:rPr lang="en-US"/>
              <a:t>Click to edit Master title style</a:t>
            </a:r>
            <a:endParaRPr lang="en-US" dirty="0"/>
          </a:p>
        </p:txBody>
      </p:sp>
      <p:sp>
        <p:nvSpPr>
          <p:cNvPr id="12" name="Text Placeholder 3">
            <a:extLst>
              <a:ext uri="{FF2B5EF4-FFF2-40B4-BE49-F238E27FC236}">
                <a16:creationId xmlns:a16="http://schemas.microsoft.com/office/drawing/2014/main" id="{4B620EBE-30BB-D534-67D3-D8578AA6839B}"/>
              </a:ext>
            </a:extLst>
          </p:cNvPr>
          <p:cNvSpPr>
            <a:spLocks noGrp="1"/>
          </p:cNvSpPr>
          <p:nvPr>
            <p:ph type="body" sz="half" idx="2"/>
          </p:nvPr>
        </p:nvSpPr>
        <p:spPr>
          <a:xfrm>
            <a:off x="1142005" y="2491353"/>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Slide Number Placeholder 2">
            <a:extLst>
              <a:ext uri="{FF2B5EF4-FFF2-40B4-BE49-F238E27FC236}">
                <a16:creationId xmlns:a16="http://schemas.microsoft.com/office/drawing/2014/main" id="{8B7745F7-8908-BBA2-2D4D-7A215D38DF70}"/>
              </a:ext>
            </a:extLst>
          </p:cNvPr>
          <p:cNvSpPr>
            <a:spLocks noGrp="1"/>
          </p:cNvSpPr>
          <p:nvPr>
            <p:ph type="sldNum" sz="quarter" idx="12"/>
          </p:nvPr>
        </p:nvSpPr>
        <p:spPr/>
        <p:txBody>
          <a:body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15463748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with Caption - White Diagonal">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5610386" y="-9525"/>
            <a:ext cx="6581614" cy="6892463"/>
          </a:xfrm>
          <a:ln>
            <a:noFill/>
          </a:ln>
        </p:spPr>
        <p:txBody>
          <a:bodyPr/>
          <a:lstStyle/>
          <a:p>
            <a:r>
              <a:rPr lang="en-US"/>
              <a:t>Click icon to add picture</a:t>
            </a:r>
          </a:p>
        </p:txBody>
      </p:sp>
      <p:sp>
        <p:nvSpPr>
          <p:cNvPr id="5" name="Rectangle 4">
            <a:extLst>
              <a:ext uri="{FF2B5EF4-FFF2-40B4-BE49-F238E27FC236}">
                <a16:creationId xmlns:a16="http://schemas.microsoft.com/office/drawing/2014/main" id="{3500C207-AC1E-087B-DE95-A55BC82CAF9A}"/>
              </a:ext>
            </a:extLst>
          </p:cNvPr>
          <p:cNvSpPr/>
          <p:nvPr userDrawn="1"/>
        </p:nvSpPr>
        <p:spPr>
          <a:xfrm>
            <a:off x="0" y="0"/>
            <a:ext cx="7284203" cy="6882938"/>
          </a:xfrm>
          <a:custGeom>
            <a:avLst/>
            <a:gdLst>
              <a:gd name="connsiteX0" fmla="*/ 0 w 7284203"/>
              <a:gd name="connsiteY0" fmla="*/ 0 h 6867440"/>
              <a:gd name="connsiteX1" fmla="*/ 7284203 w 7284203"/>
              <a:gd name="connsiteY1" fmla="*/ 0 h 6867440"/>
              <a:gd name="connsiteX2" fmla="*/ 7284203 w 7284203"/>
              <a:gd name="connsiteY2" fmla="*/ 6867440 h 6867440"/>
              <a:gd name="connsiteX3" fmla="*/ 0 w 7284203"/>
              <a:gd name="connsiteY3" fmla="*/ 6867440 h 6867440"/>
              <a:gd name="connsiteX4" fmla="*/ 0 w 7284203"/>
              <a:gd name="connsiteY4" fmla="*/ 0 h 6867440"/>
              <a:gd name="connsiteX0" fmla="*/ 0 w 7284203"/>
              <a:gd name="connsiteY0" fmla="*/ 0 h 6867440"/>
              <a:gd name="connsiteX1" fmla="*/ 7284203 w 7284203"/>
              <a:gd name="connsiteY1" fmla="*/ 0 h 6867440"/>
              <a:gd name="connsiteX2" fmla="*/ 5114441 w 7284203"/>
              <a:gd name="connsiteY2" fmla="*/ 6867440 h 6867440"/>
              <a:gd name="connsiteX3" fmla="*/ 0 w 7284203"/>
              <a:gd name="connsiteY3" fmla="*/ 6867440 h 6867440"/>
              <a:gd name="connsiteX4" fmla="*/ 0 w 7284203"/>
              <a:gd name="connsiteY4" fmla="*/ 0 h 6867440"/>
              <a:gd name="connsiteX0" fmla="*/ 0 w 7284203"/>
              <a:gd name="connsiteY0" fmla="*/ 0 h 6882938"/>
              <a:gd name="connsiteX1" fmla="*/ 7284203 w 7284203"/>
              <a:gd name="connsiteY1" fmla="*/ 0 h 6882938"/>
              <a:gd name="connsiteX2" fmla="*/ 5610386 w 7284203"/>
              <a:gd name="connsiteY2" fmla="*/ 6882938 h 6882938"/>
              <a:gd name="connsiteX3" fmla="*/ 0 w 7284203"/>
              <a:gd name="connsiteY3" fmla="*/ 6867440 h 6882938"/>
              <a:gd name="connsiteX4" fmla="*/ 0 w 7284203"/>
              <a:gd name="connsiteY4" fmla="*/ 0 h 6882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4203" h="6882938">
                <a:moveTo>
                  <a:pt x="0" y="0"/>
                </a:moveTo>
                <a:lnTo>
                  <a:pt x="7284203" y="0"/>
                </a:lnTo>
                <a:lnTo>
                  <a:pt x="5610386" y="6882938"/>
                </a:lnTo>
                <a:lnTo>
                  <a:pt x="0" y="6867440"/>
                </a:lnTo>
                <a:lnTo>
                  <a:pt x="0" y="0"/>
                </a:lnTo>
                <a:close/>
              </a:path>
            </a:pathLst>
          </a:cu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B2696218-EA6F-DE53-DF14-6383AEA46217}"/>
              </a:ext>
            </a:extLst>
          </p:cNvPr>
          <p:cNvSpPr>
            <a:spLocks noGrp="1"/>
          </p:cNvSpPr>
          <p:nvPr>
            <p:ph type="title" hasCustomPrompt="1"/>
          </p:nvPr>
        </p:nvSpPr>
        <p:spPr>
          <a:xfrm>
            <a:off x="1142005" y="891153"/>
            <a:ext cx="3932237" cy="1600200"/>
          </a:xfrm>
        </p:spPr>
        <p:txBody>
          <a:bodyPr anchor="b"/>
          <a:lstStyle>
            <a:lvl1pPr>
              <a:defRPr sz="3200">
                <a:solidFill>
                  <a:schemeClr val="tx1"/>
                </a:solidFill>
              </a:defRPr>
            </a:lvl1pPr>
          </a:lstStyle>
          <a:p>
            <a:r>
              <a:rPr lang="en-US" dirty="0"/>
              <a:t>Click to add title</a:t>
            </a:r>
          </a:p>
        </p:txBody>
      </p:sp>
      <p:sp>
        <p:nvSpPr>
          <p:cNvPr id="12" name="Text Placeholder 3">
            <a:extLst>
              <a:ext uri="{FF2B5EF4-FFF2-40B4-BE49-F238E27FC236}">
                <a16:creationId xmlns:a16="http://schemas.microsoft.com/office/drawing/2014/main" id="{4B620EBE-30BB-D534-67D3-D8578AA6839B}"/>
              </a:ext>
            </a:extLst>
          </p:cNvPr>
          <p:cNvSpPr>
            <a:spLocks noGrp="1"/>
          </p:cNvSpPr>
          <p:nvPr>
            <p:ph type="body" sz="half" idx="2"/>
          </p:nvPr>
        </p:nvSpPr>
        <p:spPr>
          <a:xfrm>
            <a:off x="1142005" y="2491353"/>
            <a:ext cx="3932237" cy="38115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Slide Number Placeholder 2">
            <a:extLst>
              <a:ext uri="{FF2B5EF4-FFF2-40B4-BE49-F238E27FC236}">
                <a16:creationId xmlns:a16="http://schemas.microsoft.com/office/drawing/2014/main" id="{4522CF03-CCE7-F9C6-26FF-C319D40925FC}"/>
              </a:ext>
            </a:extLst>
          </p:cNvPr>
          <p:cNvSpPr>
            <a:spLocks noGrp="1"/>
          </p:cNvSpPr>
          <p:nvPr>
            <p:ph type="sldNum" sz="quarter" idx="12"/>
          </p:nvPr>
        </p:nvSpPr>
        <p:spPr/>
        <p:txBody>
          <a:body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39415020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 Black">
    <p:bg>
      <p:bgPr>
        <a:solidFill>
          <a:schemeClr val="tx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2"/>
          <a:stretch>
            <a:fillRect/>
          </a:stretch>
        </p:blipFill>
        <p:spPr>
          <a:xfrm>
            <a:off x="9956800" y="0"/>
            <a:ext cx="2235200" cy="6858000"/>
          </a:xfrm>
          <a:prstGeom prst="rect">
            <a:avLst/>
          </a:prstGeom>
          <a:noFill/>
        </p:spPr>
      </p:pic>
      <p:sp>
        <p:nvSpPr>
          <p:cNvPr id="6" name="Triangle 5">
            <a:extLst>
              <a:ext uri="{FF2B5EF4-FFF2-40B4-BE49-F238E27FC236}">
                <a16:creationId xmlns:a16="http://schemas.microsoft.com/office/drawing/2014/main" id="{47BD40D6-A6F9-8B8C-560F-0C7A97097E8F}"/>
              </a:ext>
            </a:extLst>
          </p:cNvPr>
          <p:cNvSpPr/>
          <p:nvPr userDrawn="1"/>
        </p:nvSpPr>
        <p:spPr>
          <a:xfrm>
            <a:off x="9954706" y="-9439"/>
            <a:ext cx="2246721" cy="6867440"/>
          </a:xfrm>
          <a:custGeom>
            <a:avLst/>
            <a:gdLst>
              <a:gd name="connsiteX0" fmla="*/ 0 w 2243579"/>
              <a:gd name="connsiteY0" fmla="*/ 0 h 6881568"/>
              <a:gd name="connsiteX1" fmla="*/ 2243579 w 2243579"/>
              <a:gd name="connsiteY1" fmla="*/ 0 h 6881568"/>
              <a:gd name="connsiteX2" fmla="*/ 2243579 w 2243579"/>
              <a:gd name="connsiteY2" fmla="*/ 6881568 h 6881568"/>
              <a:gd name="connsiteX3" fmla="*/ 0 w 2243579"/>
              <a:gd name="connsiteY3" fmla="*/ 6881568 h 6881568"/>
              <a:gd name="connsiteX4" fmla="*/ 0 w 2243579"/>
              <a:gd name="connsiteY4" fmla="*/ 0 h 6881568"/>
              <a:gd name="connsiteX0" fmla="*/ 1300899 w 2243579"/>
              <a:gd name="connsiteY0" fmla="*/ 565608 h 6881568"/>
              <a:gd name="connsiteX1" fmla="*/ 2243579 w 2243579"/>
              <a:gd name="connsiteY1" fmla="*/ 0 h 6881568"/>
              <a:gd name="connsiteX2" fmla="*/ 2243579 w 2243579"/>
              <a:gd name="connsiteY2" fmla="*/ 6881568 h 6881568"/>
              <a:gd name="connsiteX3" fmla="*/ 0 w 2243579"/>
              <a:gd name="connsiteY3" fmla="*/ 6881568 h 6881568"/>
              <a:gd name="connsiteX4" fmla="*/ 1300899 w 2243579"/>
              <a:gd name="connsiteY4" fmla="*/ 565608 h 6881568"/>
              <a:gd name="connsiteX0" fmla="*/ 1602557 w 2243579"/>
              <a:gd name="connsiteY0" fmla="*/ 18854 h 6881568"/>
              <a:gd name="connsiteX1" fmla="*/ 2243579 w 2243579"/>
              <a:gd name="connsiteY1" fmla="*/ 0 h 6881568"/>
              <a:gd name="connsiteX2" fmla="*/ 2243579 w 2243579"/>
              <a:gd name="connsiteY2" fmla="*/ 6881568 h 6881568"/>
              <a:gd name="connsiteX3" fmla="*/ 0 w 2243579"/>
              <a:gd name="connsiteY3" fmla="*/ 6881568 h 6881568"/>
              <a:gd name="connsiteX4" fmla="*/ 1602557 w 2243579"/>
              <a:gd name="connsiteY4" fmla="*/ 18854 h 6881568"/>
              <a:gd name="connsiteX0" fmla="*/ 1319753 w 1960775"/>
              <a:gd name="connsiteY0" fmla="*/ 18854 h 6881568"/>
              <a:gd name="connsiteX1" fmla="*/ 1960775 w 1960775"/>
              <a:gd name="connsiteY1" fmla="*/ 0 h 6881568"/>
              <a:gd name="connsiteX2" fmla="*/ 1960775 w 1960775"/>
              <a:gd name="connsiteY2" fmla="*/ 6881568 h 6881568"/>
              <a:gd name="connsiteX3" fmla="*/ 0 w 1960775"/>
              <a:gd name="connsiteY3" fmla="*/ 6806154 h 6881568"/>
              <a:gd name="connsiteX4" fmla="*/ 1319753 w 1960775"/>
              <a:gd name="connsiteY4" fmla="*/ 18854 h 6881568"/>
              <a:gd name="connsiteX0" fmla="*/ 1593130 w 2234152"/>
              <a:gd name="connsiteY0" fmla="*/ 18854 h 6881569"/>
              <a:gd name="connsiteX1" fmla="*/ 2234152 w 2234152"/>
              <a:gd name="connsiteY1" fmla="*/ 0 h 6881569"/>
              <a:gd name="connsiteX2" fmla="*/ 2234152 w 2234152"/>
              <a:gd name="connsiteY2" fmla="*/ 6881568 h 6881569"/>
              <a:gd name="connsiteX3" fmla="*/ 0 w 2234152"/>
              <a:gd name="connsiteY3" fmla="*/ 6881569 h 6881569"/>
              <a:gd name="connsiteX4" fmla="*/ 1593130 w 2234152"/>
              <a:gd name="connsiteY4" fmla="*/ 18854 h 6881569"/>
              <a:gd name="connsiteX0" fmla="*/ 1583717 w 2234152"/>
              <a:gd name="connsiteY0" fmla="*/ 9420 h 6881569"/>
              <a:gd name="connsiteX1" fmla="*/ 2234152 w 2234152"/>
              <a:gd name="connsiteY1" fmla="*/ 0 h 6881569"/>
              <a:gd name="connsiteX2" fmla="*/ 2234152 w 2234152"/>
              <a:gd name="connsiteY2" fmla="*/ 6881568 h 6881569"/>
              <a:gd name="connsiteX3" fmla="*/ 0 w 2234152"/>
              <a:gd name="connsiteY3" fmla="*/ 6881569 h 6881569"/>
              <a:gd name="connsiteX4" fmla="*/ 1583717 w 2234152"/>
              <a:gd name="connsiteY4" fmla="*/ 9420 h 6881569"/>
              <a:gd name="connsiteX0" fmla="*/ 1583717 w 2243566"/>
              <a:gd name="connsiteY0" fmla="*/ 0 h 6872149"/>
              <a:gd name="connsiteX1" fmla="*/ 2243566 w 2243566"/>
              <a:gd name="connsiteY1" fmla="*/ 12 h 6872149"/>
              <a:gd name="connsiteX2" fmla="*/ 2234152 w 2243566"/>
              <a:gd name="connsiteY2" fmla="*/ 6872148 h 6872149"/>
              <a:gd name="connsiteX3" fmla="*/ 0 w 2243566"/>
              <a:gd name="connsiteY3" fmla="*/ 6872149 h 6872149"/>
              <a:gd name="connsiteX4" fmla="*/ 1583717 w 2243566"/>
              <a:gd name="connsiteY4" fmla="*/ 0 h 6872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566" h="6872149">
                <a:moveTo>
                  <a:pt x="1583717" y="0"/>
                </a:moveTo>
                <a:lnTo>
                  <a:pt x="2243566" y="12"/>
                </a:lnTo>
                <a:lnTo>
                  <a:pt x="2234152" y="6872148"/>
                </a:lnTo>
                <a:lnTo>
                  <a:pt x="0" y="6872149"/>
                </a:lnTo>
                <a:lnTo>
                  <a:pt x="1583717" y="0"/>
                </a:lnTo>
                <a:close/>
              </a:path>
            </a:pathLst>
          </a:custGeom>
          <a:solidFill>
            <a:srgbClr val="CFB9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805070" y="2466280"/>
            <a:ext cx="7981645" cy="719757"/>
          </a:xfrm>
        </p:spPr>
        <p:txBody>
          <a:bodyPr>
            <a:noAutofit/>
          </a:bodyPr>
          <a:lstStyle>
            <a:lvl1pPr>
              <a:defRPr sz="9600" cap="none">
                <a:solidFill>
                  <a:schemeClr val="bg1"/>
                </a:solidFill>
              </a:defRPr>
            </a:lvl1pPr>
          </a:lstStyle>
          <a:p>
            <a:r>
              <a:rPr lang="en-US" dirty="0"/>
              <a:t>THANK YOU</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924339" y="3434010"/>
            <a:ext cx="7874567" cy="449263"/>
          </a:xfrm>
        </p:spPr>
        <p:txBody>
          <a:bodyPr>
            <a:normAutofit/>
          </a:bodyPr>
          <a:lstStyle>
            <a:lvl1pPr marL="0" indent="0">
              <a:buFontTx/>
              <a:buNone/>
              <a:defRPr sz="1800">
                <a:solidFill>
                  <a:schemeClr val="bg2"/>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add contact info</a:t>
            </a:r>
          </a:p>
        </p:txBody>
      </p:sp>
      <p:pic>
        <p:nvPicPr>
          <p:cNvPr id="8" name="Purdue Logo" descr="Purdue Logo">
            <a:extLst>
              <a:ext uri="{FF2B5EF4-FFF2-40B4-BE49-F238E27FC236}">
                <a16:creationId xmlns:a16="http://schemas.microsoft.com/office/drawing/2014/main" id="{D1A65555-63A8-D3C1-AA71-F25B3071BDC0}"/>
              </a:ext>
            </a:extLst>
          </p:cNvPr>
          <p:cNvPicPr>
            <a:picLocks noChangeAspect="1"/>
          </p:cNvPicPr>
          <p:nvPr userDrawn="1"/>
        </p:nvPicPr>
        <p:blipFill>
          <a:blip r:embed="rId3"/>
          <a:stretch>
            <a:fillRect/>
          </a:stretch>
        </p:blipFill>
        <p:spPr>
          <a:xfrm>
            <a:off x="805070" y="5739119"/>
            <a:ext cx="2709200" cy="484939"/>
          </a:xfrm>
          <a:prstGeom prst="rect">
            <a:avLst/>
          </a:prstGeom>
        </p:spPr>
      </p:pic>
    </p:spTree>
    <p:extLst>
      <p:ext uri="{BB962C8B-B14F-4D97-AF65-F5344CB8AC3E}">
        <p14:creationId xmlns:p14="http://schemas.microsoft.com/office/powerpoint/2010/main" val="7036539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d Slide - Gold">
    <p:bg>
      <p:bgPr>
        <a:solidFill>
          <a:schemeClr val="accent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2"/>
          <a:stretch>
            <a:fillRect/>
          </a:stretch>
        </p:blipFill>
        <p:spPr>
          <a:xfrm>
            <a:off x="9956800" y="0"/>
            <a:ext cx="2235200" cy="6858000"/>
          </a:xfrm>
          <a:prstGeom prst="rect">
            <a:avLst/>
          </a:prstGeom>
          <a:noFill/>
        </p:spPr>
      </p:pic>
      <p:pic>
        <p:nvPicPr>
          <p:cNvPr id="4" name="Purdue Logo" descr="Purdue Logo">
            <a:extLst>
              <a:ext uri="{FF2B5EF4-FFF2-40B4-BE49-F238E27FC236}">
                <a16:creationId xmlns:a16="http://schemas.microsoft.com/office/drawing/2014/main" id="{BA4B2908-555F-78CD-D5EA-D087520FF3FF}"/>
              </a:ext>
            </a:extLst>
          </p:cNvPr>
          <p:cNvPicPr>
            <a:picLocks noChangeAspect="1"/>
          </p:cNvPicPr>
          <p:nvPr userDrawn="1"/>
        </p:nvPicPr>
        <p:blipFill>
          <a:blip r:embed="rId3"/>
          <a:stretch>
            <a:fillRect/>
          </a:stretch>
        </p:blipFill>
        <p:spPr>
          <a:xfrm>
            <a:off x="1034143" y="5756156"/>
            <a:ext cx="2709200" cy="484940"/>
          </a:xfrm>
          <a:prstGeom prst="rect">
            <a:avLst/>
          </a:prstGeom>
        </p:spPr>
      </p:pic>
      <p:sp>
        <p:nvSpPr>
          <p:cNvPr id="3" name="Title 6">
            <a:extLst>
              <a:ext uri="{FF2B5EF4-FFF2-40B4-BE49-F238E27FC236}">
                <a16:creationId xmlns:a16="http://schemas.microsoft.com/office/drawing/2014/main" id="{1648B145-A545-0D6D-AFF0-0F715C90759F}"/>
              </a:ext>
            </a:extLst>
          </p:cNvPr>
          <p:cNvSpPr>
            <a:spLocks noGrp="1"/>
          </p:cNvSpPr>
          <p:nvPr>
            <p:ph type="title" hasCustomPrompt="1"/>
          </p:nvPr>
        </p:nvSpPr>
        <p:spPr>
          <a:xfrm>
            <a:off x="805070" y="2466280"/>
            <a:ext cx="7981645" cy="719757"/>
          </a:xfrm>
        </p:spPr>
        <p:txBody>
          <a:bodyPr>
            <a:noAutofit/>
          </a:bodyPr>
          <a:lstStyle>
            <a:lvl1pPr>
              <a:defRPr sz="9600" cap="none">
                <a:solidFill>
                  <a:schemeClr val="tx1"/>
                </a:solidFill>
              </a:defRPr>
            </a:lvl1pPr>
          </a:lstStyle>
          <a:p>
            <a:r>
              <a:rPr lang="en-US" dirty="0"/>
              <a:t>THANK YOU</a:t>
            </a:r>
          </a:p>
        </p:txBody>
      </p:sp>
      <p:sp>
        <p:nvSpPr>
          <p:cNvPr id="5" name="Text Placeholder 8">
            <a:extLst>
              <a:ext uri="{FF2B5EF4-FFF2-40B4-BE49-F238E27FC236}">
                <a16:creationId xmlns:a16="http://schemas.microsoft.com/office/drawing/2014/main" id="{E3D40940-377F-6BBC-02CB-083B672BF56B}"/>
              </a:ext>
            </a:extLst>
          </p:cNvPr>
          <p:cNvSpPr>
            <a:spLocks noGrp="1"/>
          </p:cNvSpPr>
          <p:nvPr>
            <p:ph type="body" sz="quarter" idx="10" hasCustomPrompt="1"/>
          </p:nvPr>
        </p:nvSpPr>
        <p:spPr>
          <a:xfrm>
            <a:off x="924339" y="3434010"/>
            <a:ext cx="7874567" cy="449263"/>
          </a:xfrm>
        </p:spPr>
        <p:txBody>
          <a:bodyPr>
            <a:normAutofit/>
          </a:bodyPr>
          <a:lstStyle>
            <a:lvl1pPr marL="0" indent="0">
              <a:buFontTx/>
              <a:buNone/>
              <a:defRPr sz="1800">
                <a:solidFill>
                  <a:schemeClr val="tx1"/>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add contact info</a:t>
            </a:r>
          </a:p>
        </p:txBody>
      </p:sp>
    </p:spTree>
    <p:extLst>
      <p:ext uri="{BB962C8B-B14F-4D97-AF65-F5344CB8AC3E}">
        <p14:creationId xmlns:p14="http://schemas.microsoft.com/office/powerpoint/2010/main" val="1618025383"/>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690265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554029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Photo">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34176D92-8FAB-782E-E607-5D0C5CC9C2A2}"/>
              </a:ext>
            </a:extLst>
          </p:cNvPr>
          <p:cNvSpPr>
            <a:spLocks noGrp="1"/>
          </p:cNvSpPr>
          <p:nvPr>
            <p:ph type="pic" idx="1"/>
          </p:nvPr>
        </p:nvSpPr>
        <p:spPr>
          <a:xfrm>
            <a:off x="0" y="0"/>
            <a:ext cx="12192000" cy="6858000"/>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a:extLst>
              <a:ext uri="{FF2B5EF4-FFF2-40B4-BE49-F238E27FC236}">
                <a16:creationId xmlns:a16="http://schemas.microsoft.com/office/drawing/2014/main" id="{85FDAFB6-8BB6-ADBB-6574-5B0C25E7BDDF}"/>
              </a:ext>
            </a:extLst>
          </p:cNvPr>
          <p:cNvSpPr>
            <a:spLocks noGrp="1"/>
          </p:cNvSpPr>
          <p:nvPr>
            <p:ph type="title"/>
          </p:nvPr>
        </p:nvSpPr>
        <p:spPr>
          <a:xfrm>
            <a:off x="478972" y="4671391"/>
            <a:ext cx="11266714" cy="1401419"/>
          </a:xfrm>
        </p:spPr>
        <p:txBody>
          <a:bodyPr/>
          <a:lstStyle>
            <a:lvl1pPr algn="ctr">
              <a:defRPr/>
            </a:lvl1pPr>
          </a:lstStyle>
          <a:p>
            <a:r>
              <a:rPr lang="en-US"/>
              <a:t>Click to edit Master title style</a:t>
            </a:r>
            <a:endParaRPr lang="en-US" dirty="0"/>
          </a:p>
        </p:txBody>
      </p:sp>
      <p:sp>
        <p:nvSpPr>
          <p:cNvPr id="6" name="Text Placeholder 8">
            <a:extLst>
              <a:ext uri="{FF2B5EF4-FFF2-40B4-BE49-F238E27FC236}">
                <a16:creationId xmlns:a16="http://schemas.microsoft.com/office/drawing/2014/main" id="{5FF931D0-D7E7-D9E1-3CCC-83299A09228A}"/>
              </a:ext>
            </a:extLst>
          </p:cNvPr>
          <p:cNvSpPr>
            <a:spLocks noGrp="1"/>
          </p:cNvSpPr>
          <p:nvPr>
            <p:ph type="body" sz="quarter" idx="10" hasCustomPrompt="1"/>
          </p:nvPr>
        </p:nvSpPr>
        <p:spPr>
          <a:xfrm>
            <a:off x="478972" y="6085510"/>
            <a:ext cx="11266714" cy="449263"/>
          </a:xfrm>
        </p:spPr>
        <p:txBody>
          <a:bodyPr>
            <a:noAutofit/>
          </a:bodyPr>
          <a:lstStyle>
            <a:lvl1pPr marL="0" indent="0" algn="ctr">
              <a:buFontTx/>
              <a:buNone/>
              <a:defRPr sz="2000" b="1">
                <a:solidFill>
                  <a:schemeClr val="tx1"/>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Subtitle style</a:t>
            </a:r>
          </a:p>
        </p:txBody>
      </p:sp>
    </p:spTree>
    <p:extLst>
      <p:ext uri="{BB962C8B-B14F-4D97-AF65-F5344CB8AC3E}">
        <p14:creationId xmlns:p14="http://schemas.microsoft.com/office/powerpoint/2010/main" val="3586611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0" y="-9524"/>
            <a:ext cx="12192000" cy="6867524"/>
          </a:xfrm>
          <a:ln>
            <a:noFill/>
          </a:ln>
        </p:spPr>
        <p:txBody>
          <a:bodyPr/>
          <a:lstStyle/>
          <a:p>
            <a:r>
              <a:rPr lang="en-US"/>
              <a:t>Click icon to add picture</a:t>
            </a:r>
          </a:p>
        </p:txBody>
      </p:sp>
      <p:sp>
        <p:nvSpPr>
          <p:cNvPr id="3" name="Slide Number Placeholder 2">
            <a:extLst>
              <a:ext uri="{FF2B5EF4-FFF2-40B4-BE49-F238E27FC236}">
                <a16:creationId xmlns:a16="http://schemas.microsoft.com/office/drawing/2014/main" id="{1F79F75A-CC7F-0156-FBEA-7AFDE5FD4041}"/>
              </a:ext>
            </a:extLst>
          </p:cNvPr>
          <p:cNvSpPr>
            <a:spLocks noGrp="1"/>
          </p:cNvSpPr>
          <p:nvPr>
            <p:ph type="sldNum" sz="quarter" idx="12"/>
          </p:nvPr>
        </p:nvSpPr>
        <p:spPr/>
        <p:txBody>
          <a:bodyPr/>
          <a:lstStyle/>
          <a:p>
            <a:fld id="{346097E4-2930-9D48-A5CE-AF00B0E70697}" type="slidenum">
              <a:rPr lang="en-US" smtClean="0"/>
              <a:t>‹#›</a:t>
            </a:fld>
            <a:endParaRPr lang="en-US"/>
          </a:p>
        </p:txBody>
      </p:sp>
    </p:spTree>
    <p:extLst>
      <p:ext uri="{BB962C8B-B14F-4D97-AF65-F5344CB8AC3E}">
        <p14:creationId xmlns:p14="http://schemas.microsoft.com/office/powerpoint/2010/main" val="2604212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Copy">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57199" y="1543324"/>
            <a:ext cx="11266713" cy="4454706"/>
          </a:xfrm>
        </p:spPr>
        <p:txBody>
          <a:bodyPr numCol="1">
            <a:noAutofit/>
          </a:bodyPr>
          <a:lstStyle>
            <a:lvl1pPr marL="0" indent="0" algn="l" fontAlgn="t">
              <a:buFontTx/>
              <a:buNone/>
              <a:defRPr sz="1800" baseline="0">
                <a:latin typeface="Franklin Gothic Book" panose="020B05030201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pic>
        <p:nvPicPr>
          <p:cNvPr id="4" name="Purdue Logo" descr="Purdue Logo">
            <a:extLst>
              <a:ext uri="{FF2B5EF4-FFF2-40B4-BE49-F238E27FC236}">
                <a16:creationId xmlns:a16="http://schemas.microsoft.com/office/drawing/2014/main" id="{D337403E-4A63-3B42-FC84-47BAEDD7A75E}"/>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3" name="Slide Number Placeholder 2">
            <a:extLst>
              <a:ext uri="{FF2B5EF4-FFF2-40B4-BE49-F238E27FC236}">
                <a16:creationId xmlns:a16="http://schemas.microsoft.com/office/drawing/2014/main" id="{5571BFAC-9DDD-7E29-716C-4E627DE4B710}"/>
              </a:ext>
            </a:extLst>
          </p:cNvPr>
          <p:cNvSpPr>
            <a:spLocks noGrp="1"/>
          </p:cNvSpPr>
          <p:nvPr>
            <p:ph type="sldNum" sz="quarter" idx="12"/>
          </p:nvPr>
        </p:nvSpPr>
        <p:spPr/>
        <p:txBody>
          <a:body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362843251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Copy - 2 Column">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57199" y="1543324"/>
            <a:ext cx="11266713" cy="4454706"/>
          </a:xfrm>
        </p:spPr>
        <p:txBody>
          <a:bodyPr numCol="2">
            <a:noAutofit/>
          </a:bodyPr>
          <a:lstStyle>
            <a:lvl1pPr marL="0" indent="0" algn="l" fontAlgn="t">
              <a:buFontTx/>
              <a:buNone/>
              <a:defRPr sz="1800" baseline="0">
                <a:latin typeface="Franklin Gothic Book" panose="020B05030201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pic>
        <p:nvPicPr>
          <p:cNvPr id="4" name="Purdue Logo" descr="Purdue Logo">
            <a:extLst>
              <a:ext uri="{FF2B5EF4-FFF2-40B4-BE49-F238E27FC236}">
                <a16:creationId xmlns:a16="http://schemas.microsoft.com/office/drawing/2014/main" id="{D337403E-4A63-3B42-FC84-47BAEDD7A75E}"/>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3" name="Slide Number Placeholder 2">
            <a:extLst>
              <a:ext uri="{FF2B5EF4-FFF2-40B4-BE49-F238E27FC236}">
                <a16:creationId xmlns:a16="http://schemas.microsoft.com/office/drawing/2014/main" id="{EFF501C3-2A4B-0682-86F9-ADE24EC93AB9}"/>
              </a:ext>
            </a:extLst>
          </p:cNvPr>
          <p:cNvSpPr>
            <a:spLocks noGrp="1"/>
          </p:cNvSpPr>
          <p:nvPr>
            <p:ph type="sldNum" sz="quarter" idx="12"/>
          </p:nvPr>
        </p:nvSpPr>
        <p:spPr/>
        <p:txBody>
          <a:body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1131998448"/>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with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628D381-488B-4C1C-32F0-1D389C1FF7E3}"/>
              </a:ext>
            </a:extLst>
          </p:cNvPr>
          <p:cNvSpPr>
            <a:spLocks noGrp="1"/>
          </p:cNvSpPr>
          <p:nvPr>
            <p:ph idx="14"/>
          </p:nvPr>
        </p:nvSpPr>
        <p:spPr>
          <a:xfrm>
            <a:off x="468086" y="1543324"/>
            <a:ext cx="11266714" cy="4454706"/>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Purdue Logo" descr="Purdue Logo">
            <a:extLst>
              <a:ext uri="{FF2B5EF4-FFF2-40B4-BE49-F238E27FC236}">
                <a16:creationId xmlns:a16="http://schemas.microsoft.com/office/drawing/2014/main" id="{57E46A32-0E35-7B3E-4B6F-A7D50B076D9C}"/>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4" name="Title 3">
            <a:extLst>
              <a:ext uri="{FF2B5EF4-FFF2-40B4-BE49-F238E27FC236}">
                <a16:creationId xmlns:a16="http://schemas.microsoft.com/office/drawing/2014/main" id="{15EE0A7E-143D-2A83-397F-55801DA0663E}"/>
              </a:ext>
            </a:extLst>
          </p:cNvPr>
          <p:cNvSpPr>
            <a:spLocks noGrp="1"/>
          </p:cNvSpPr>
          <p:nvPr>
            <p:ph type="title"/>
          </p:nvPr>
        </p:nvSpPr>
        <p:spPr/>
        <p:txBody>
          <a:bodyPr/>
          <a:lstStyle/>
          <a:p>
            <a:r>
              <a:rPr lang="en-US"/>
              <a:t>Click to edit Master title style</a:t>
            </a:r>
          </a:p>
        </p:txBody>
      </p:sp>
      <p:sp>
        <p:nvSpPr>
          <p:cNvPr id="5" name="Text Placeholder 13">
            <a:extLst>
              <a:ext uri="{FF2B5EF4-FFF2-40B4-BE49-F238E27FC236}">
                <a16:creationId xmlns:a16="http://schemas.microsoft.com/office/drawing/2014/main" id="{65EE62C3-A7DA-7701-DE4B-C1A290C4FAE3}"/>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7" name="Slide Number Placeholder 6">
            <a:extLst>
              <a:ext uri="{FF2B5EF4-FFF2-40B4-BE49-F238E27FC236}">
                <a16:creationId xmlns:a16="http://schemas.microsoft.com/office/drawing/2014/main" id="{F99C5F1A-9BA7-F65D-775E-2A1B983E533A}"/>
              </a:ext>
            </a:extLst>
          </p:cNvPr>
          <p:cNvSpPr>
            <a:spLocks noGrp="1"/>
          </p:cNvSpPr>
          <p:nvPr>
            <p:ph type="sldNum" sz="quarter" idx="15"/>
          </p:nvPr>
        </p:nvSpPr>
        <p:spPr/>
        <p:txBody>
          <a:body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1626903686"/>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with Content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9742D-9D8E-3928-8B2A-C7202DA729E8}"/>
              </a:ext>
            </a:extLst>
          </p:cNvPr>
          <p:cNvSpPr>
            <a:spLocks noGrp="1"/>
          </p:cNvSpPr>
          <p:nvPr>
            <p:ph type="title"/>
          </p:nvPr>
        </p:nvSpPr>
        <p:spPr/>
        <p:txBody>
          <a:body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2D59E3ED-7921-E7F3-A0A2-0467597EF7ED}"/>
              </a:ext>
            </a:extLst>
          </p:cNvPr>
          <p:cNvSpPr>
            <a:spLocks noGrp="1"/>
          </p:cNvSpPr>
          <p:nvPr>
            <p:ph idx="12"/>
          </p:nvPr>
        </p:nvSpPr>
        <p:spPr>
          <a:xfrm>
            <a:off x="468086" y="1543324"/>
            <a:ext cx="5413169" cy="4390338"/>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a:extLst>
              <a:ext uri="{FF2B5EF4-FFF2-40B4-BE49-F238E27FC236}">
                <a16:creationId xmlns:a16="http://schemas.microsoft.com/office/drawing/2014/main" id="{8F449F3F-4187-E891-E28D-ABAA40118134}"/>
              </a:ext>
            </a:extLst>
          </p:cNvPr>
          <p:cNvSpPr>
            <a:spLocks noGrp="1"/>
          </p:cNvSpPr>
          <p:nvPr>
            <p:ph idx="13"/>
          </p:nvPr>
        </p:nvSpPr>
        <p:spPr>
          <a:xfrm>
            <a:off x="6309157" y="1543324"/>
            <a:ext cx="5425643" cy="4390338"/>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urdue Logo" descr="Purdue Logo">
            <a:extLst>
              <a:ext uri="{FF2B5EF4-FFF2-40B4-BE49-F238E27FC236}">
                <a16:creationId xmlns:a16="http://schemas.microsoft.com/office/drawing/2014/main" id="{1187A0AE-82DF-15CC-71EB-814F9338E8D6}"/>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13" name="Text Placeholder 13">
            <a:extLst>
              <a:ext uri="{FF2B5EF4-FFF2-40B4-BE49-F238E27FC236}">
                <a16:creationId xmlns:a16="http://schemas.microsoft.com/office/drawing/2014/main" id="{5FC4CE19-DA95-2729-993D-BB0D45B6B56B}"/>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4" name="Slide Number Placeholder 3">
            <a:extLst>
              <a:ext uri="{FF2B5EF4-FFF2-40B4-BE49-F238E27FC236}">
                <a16:creationId xmlns:a16="http://schemas.microsoft.com/office/drawing/2014/main" id="{13B9323E-BACA-0B7A-9E9F-89AD4E33435D}"/>
              </a:ext>
            </a:extLst>
          </p:cNvPr>
          <p:cNvSpPr>
            <a:spLocks noGrp="1"/>
          </p:cNvSpPr>
          <p:nvPr>
            <p:ph type="sldNum" sz="quarter" idx="14"/>
          </p:nvPr>
        </p:nvSpPr>
        <p:spPr/>
        <p:txBody>
          <a:body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3639963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with Content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9742D-9D8E-3928-8B2A-C7202DA729E8}"/>
              </a:ext>
            </a:extLst>
          </p:cNvPr>
          <p:cNvSpPr>
            <a:spLocks noGrp="1"/>
          </p:cNvSpPr>
          <p:nvPr>
            <p:ph type="title"/>
          </p:nvPr>
        </p:nvSpPr>
        <p:spPr/>
        <p:txBody>
          <a:body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2D59E3ED-7921-E7F3-A0A2-0467597EF7ED}"/>
              </a:ext>
            </a:extLst>
          </p:cNvPr>
          <p:cNvSpPr>
            <a:spLocks noGrp="1"/>
          </p:cNvSpPr>
          <p:nvPr>
            <p:ph idx="12"/>
          </p:nvPr>
        </p:nvSpPr>
        <p:spPr>
          <a:xfrm>
            <a:off x="468087" y="1543324"/>
            <a:ext cx="3507565" cy="4390338"/>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Purdue Logo" descr="Purdue Logo">
            <a:extLst>
              <a:ext uri="{FF2B5EF4-FFF2-40B4-BE49-F238E27FC236}">
                <a16:creationId xmlns:a16="http://schemas.microsoft.com/office/drawing/2014/main" id="{D9D56DBC-682D-9000-C377-A3E36338D732}"/>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11" name="Content Placeholder 2">
            <a:extLst>
              <a:ext uri="{FF2B5EF4-FFF2-40B4-BE49-F238E27FC236}">
                <a16:creationId xmlns:a16="http://schemas.microsoft.com/office/drawing/2014/main" id="{66D77F14-E88B-D0A5-6F63-E4DA45A7CD6B}"/>
              </a:ext>
            </a:extLst>
          </p:cNvPr>
          <p:cNvSpPr>
            <a:spLocks noGrp="1"/>
          </p:cNvSpPr>
          <p:nvPr>
            <p:ph idx="17"/>
          </p:nvPr>
        </p:nvSpPr>
        <p:spPr>
          <a:xfrm>
            <a:off x="4342217" y="1543323"/>
            <a:ext cx="3507565" cy="4390337"/>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2">
            <a:extLst>
              <a:ext uri="{FF2B5EF4-FFF2-40B4-BE49-F238E27FC236}">
                <a16:creationId xmlns:a16="http://schemas.microsoft.com/office/drawing/2014/main" id="{5A95E987-1BAB-5DE6-3A52-75935C62985E}"/>
              </a:ext>
            </a:extLst>
          </p:cNvPr>
          <p:cNvSpPr>
            <a:spLocks noGrp="1"/>
          </p:cNvSpPr>
          <p:nvPr>
            <p:ph idx="18"/>
          </p:nvPr>
        </p:nvSpPr>
        <p:spPr>
          <a:xfrm>
            <a:off x="8243137" y="1543322"/>
            <a:ext cx="3507565" cy="4390337"/>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13">
            <a:extLst>
              <a:ext uri="{FF2B5EF4-FFF2-40B4-BE49-F238E27FC236}">
                <a16:creationId xmlns:a16="http://schemas.microsoft.com/office/drawing/2014/main" id="{5CA31FF2-2F1A-7D0F-36B0-1773F6A9AB34}"/>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5" name="Slide Number Placeholder 4">
            <a:extLst>
              <a:ext uri="{FF2B5EF4-FFF2-40B4-BE49-F238E27FC236}">
                <a16:creationId xmlns:a16="http://schemas.microsoft.com/office/drawing/2014/main" id="{08AB0E4F-0D1F-EA8F-1357-B6B9069694D4}"/>
              </a:ext>
            </a:extLst>
          </p:cNvPr>
          <p:cNvSpPr>
            <a:spLocks noGrp="1"/>
          </p:cNvSpPr>
          <p:nvPr>
            <p:ph type="sldNum" sz="quarter" idx="19"/>
          </p:nvPr>
        </p:nvSpPr>
        <p:spPr/>
        <p:txBody>
          <a:body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1681714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AF61CC-58D4-72CE-66CA-BFE87D085DCB}"/>
              </a:ext>
            </a:extLst>
          </p:cNvPr>
          <p:cNvSpPr>
            <a:spLocks noGrp="1"/>
          </p:cNvSpPr>
          <p:nvPr>
            <p:ph type="title"/>
          </p:nvPr>
        </p:nvSpPr>
        <p:spPr>
          <a:xfrm>
            <a:off x="468086" y="385004"/>
            <a:ext cx="11266714" cy="589032"/>
          </a:xfrm>
          <a:prstGeom prst="rect">
            <a:avLst/>
          </a:prstGeom>
        </p:spPr>
        <p:txBody>
          <a:bodyPr vert="horz" lIns="91440" tIns="45720" rIns="91440" bIns="45720" rtlCol="0" anchor="ctr">
            <a:normAutofit/>
          </a:bodyPr>
          <a:lstStyle/>
          <a:p>
            <a:r>
              <a:rPr lang="en-US" dirty="0"/>
              <a:t>Click to edit Master slide title</a:t>
            </a:r>
          </a:p>
        </p:txBody>
      </p:sp>
      <p:sp>
        <p:nvSpPr>
          <p:cNvPr id="3" name="Text Placeholder 2">
            <a:extLst>
              <a:ext uri="{FF2B5EF4-FFF2-40B4-BE49-F238E27FC236}">
                <a16:creationId xmlns:a16="http://schemas.microsoft.com/office/drawing/2014/main" id="{41FD4295-B2CD-F1FF-F99B-B267D1740FB9}"/>
              </a:ext>
            </a:extLst>
          </p:cNvPr>
          <p:cNvSpPr>
            <a:spLocks noGrp="1"/>
          </p:cNvSpPr>
          <p:nvPr>
            <p:ph type="body" idx="1"/>
          </p:nvPr>
        </p:nvSpPr>
        <p:spPr>
          <a:xfrm>
            <a:off x="468086" y="1192696"/>
            <a:ext cx="11266714" cy="48379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F235C51E-B187-34DE-A75E-C3E52E200A52}"/>
              </a:ext>
            </a:extLst>
          </p:cNvPr>
          <p:cNvSpPr>
            <a:spLocks noGrp="1"/>
          </p:cNvSpPr>
          <p:nvPr>
            <p:ph type="sldNum" sz="quarter" idx="4"/>
          </p:nvPr>
        </p:nvSpPr>
        <p:spPr>
          <a:xfrm>
            <a:off x="10634663" y="6290433"/>
            <a:ext cx="110013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86EA1D-707D-B54C-8FFB-433BD1A27D0B}" type="slidenum">
              <a:rPr lang="en-US" smtClean="0"/>
              <a:pPr/>
              <a:t>‹#›</a:t>
            </a:fld>
            <a:endParaRPr lang="en-US" dirty="0"/>
          </a:p>
        </p:txBody>
      </p:sp>
    </p:spTree>
    <p:extLst>
      <p:ext uri="{BB962C8B-B14F-4D97-AF65-F5344CB8AC3E}">
        <p14:creationId xmlns:p14="http://schemas.microsoft.com/office/powerpoint/2010/main" val="3825614813"/>
      </p:ext>
    </p:extLst>
  </p:cSld>
  <p:clrMap bg1="lt1" tx1="dk1" bg2="lt2" tx2="dk2" accent1="accent1" accent2="accent2" accent3="accent3" accent4="accent4" accent5="accent5" accent6="accent6" hlink="hlink" folHlink="folHlink"/>
  <p:sldLayoutIdLst>
    <p:sldLayoutId id="2147483649" r:id="rId1"/>
    <p:sldLayoutId id="2147483686" r:id="rId2"/>
    <p:sldLayoutId id="2147483702" r:id="rId3"/>
    <p:sldLayoutId id="2147483708" r:id="rId4"/>
    <p:sldLayoutId id="2147483687" r:id="rId5"/>
    <p:sldLayoutId id="2147483714" r:id="rId6"/>
    <p:sldLayoutId id="2147483688" r:id="rId7"/>
    <p:sldLayoutId id="2147483650" r:id="rId8"/>
    <p:sldLayoutId id="2147483701" r:id="rId9"/>
    <p:sldLayoutId id="2147483711" r:id="rId10"/>
    <p:sldLayoutId id="2147483712" r:id="rId11"/>
    <p:sldLayoutId id="2147483656" r:id="rId12"/>
    <p:sldLayoutId id="2147483657" r:id="rId13"/>
    <p:sldLayoutId id="2147483706" r:id="rId14"/>
    <p:sldLayoutId id="2147483705" r:id="rId15"/>
    <p:sldLayoutId id="2147483707" r:id="rId16"/>
    <p:sldLayoutId id="2147483713" r:id="rId17"/>
    <p:sldLayoutId id="2147483709" r:id="rId18"/>
    <p:sldLayoutId id="2147483710" r:id="rId19"/>
    <p:sldLayoutId id="2147483653" r:id="rId20"/>
    <p:sldLayoutId id="2147483690" r:id="rId21"/>
    <p:sldLayoutId id="2147483704" r:id="rId22"/>
    <p:sldLayoutId id="2147483692" r:id="rId23"/>
    <p:sldLayoutId id="2147483693" r:id="rId24"/>
    <p:sldLayoutId id="2147483691" r:id="rId25"/>
    <p:sldLayoutId id="2147483703" r:id="rId26"/>
    <p:sldLayoutId id="2147483715" r:id="rId27"/>
    <p:sldLayoutId id="2147483716" r:id="rId28"/>
  </p:sldLayoutIdLst>
  <p:hf hdr="0" ftr="0" dt="0"/>
  <p:txStyles>
    <p:titleStyle>
      <a:lvl1pPr algn="l" defTabSz="914400" rtl="0" eaLnBrk="1" fontAlgn="t" latinLnBrk="0" hangingPunct="1">
        <a:lnSpc>
          <a:spcPct val="90000"/>
        </a:lnSpc>
        <a:spcBef>
          <a:spcPct val="0"/>
        </a:spcBef>
        <a:buNone/>
        <a:defRPr lang="en-US" sz="4800" b="0" i="1" kern="1200" cap="none" baseline="0" dirty="0">
          <a:solidFill>
            <a:schemeClr val="tx1"/>
          </a:solidFill>
          <a:latin typeface="Franklin Gothic Medium Cond" panose="020B0606030402020204" pitchFamily="34" charset="0"/>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000" b="0" i="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itchFamily="2" charset="2"/>
        <a:buChar char="§"/>
        <a:defRPr sz="1800" b="0" i="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1600" b="0" i="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500" b="0" i="0" kern="12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b="0" i="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33.jpeg"/></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7.png"/><Relationship Id="rId1" Type="http://schemas.openxmlformats.org/officeDocument/2006/relationships/slideLayout" Target="../slideLayouts/slideLayout16.xml"/><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6.xml"/><Relationship Id="rId5" Type="http://schemas.openxmlformats.org/officeDocument/2006/relationships/image" Target="../media/image37.png"/><Relationship Id="rId4" Type="http://schemas.openxmlformats.org/officeDocument/2006/relationships/image" Target="../media/image36.jpeg"/></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8.xml"/><Relationship Id="rId6" Type="http://schemas.openxmlformats.org/officeDocument/2006/relationships/image" Target="../media/image43.jpeg"/><Relationship Id="rId5" Type="http://schemas.openxmlformats.org/officeDocument/2006/relationships/image" Target="../media/image42.png"/><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7.png"/><Relationship Id="rId1" Type="http://schemas.openxmlformats.org/officeDocument/2006/relationships/slideLayout" Target="../slideLayouts/slideLayout16.xml"/><Relationship Id="rId5" Type="http://schemas.openxmlformats.org/officeDocument/2006/relationships/image" Target="../media/image46.jpeg"/><Relationship Id="rId4" Type="http://schemas.openxmlformats.org/officeDocument/2006/relationships/image" Target="../media/image45.jpeg"/></Relationships>
</file>

<file path=ppt/slides/_rels/slide1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7.png"/><Relationship Id="rId1" Type="http://schemas.openxmlformats.org/officeDocument/2006/relationships/slideLayout" Target="../slideLayouts/slideLayout16.xml"/><Relationship Id="rId5" Type="http://schemas.openxmlformats.org/officeDocument/2006/relationships/image" Target="../media/image51.jpeg"/><Relationship Id="rId4" Type="http://schemas.openxmlformats.org/officeDocument/2006/relationships/image" Target="../media/image50.jpe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gif"/><Relationship Id="rId7" Type="http://schemas.openxmlformats.org/officeDocument/2006/relationships/image" Target="../media/image12.gif"/><Relationship Id="rId12"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16.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image" Target="../media/image10.jp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53.jpe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54.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6.xml"/><Relationship Id="rId4" Type="http://schemas.openxmlformats.org/officeDocument/2006/relationships/image" Target="../media/image55.svg"/></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6.xml"/><Relationship Id="rId4" Type="http://schemas.openxmlformats.org/officeDocument/2006/relationships/image" Target="../media/image56.png"/></Relationships>
</file>

<file path=ppt/slides/_rels/slide2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6.xml"/><Relationship Id="rId5" Type="http://schemas.openxmlformats.org/officeDocument/2006/relationships/image" Target="../media/image59.png"/><Relationship Id="rId4" Type="http://schemas.openxmlformats.org/officeDocument/2006/relationships/image" Target="../media/image58.png"/></Relationships>
</file>

<file path=ppt/slides/_rels/slide2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3.xml"/><Relationship Id="rId4" Type="http://schemas.openxmlformats.org/officeDocument/2006/relationships/image" Target="../media/image61.jpeg"/></Relationships>
</file>

<file path=ppt/slides/_rels/slide2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jpeg"/><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7.png"/><Relationship Id="rId1" Type="http://schemas.openxmlformats.org/officeDocument/2006/relationships/slideLayout" Target="../slideLayouts/slideLayout16.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eg"/></Relationships>
</file>

<file path=ppt/slides/_rels/slide3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8" Type="http://schemas.openxmlformats.org/officeDocument/2006/relationships/image" Target="../media/image69.jpeg"/><Relationship Id="rId13" Type="http://schemas.openxmlformats.org/officeDocument/2006/relationships/image" Target="../media/image74.jpeg"/><Relationship Id="rId3" Type="http://schemas.openxmlformats.org/officeDocument/2006/relationships/image" Target="../media/image7.png"/><Relationship Id="rId7" Type="http://schemas.openxmlformats.org/officeDocument/2006/relationships/image" Target="../media/image68.png"/><Relationship Id="rId12" Type="http://schemas.openxmlformats.org/officeDocument/2006/relationships/image" Target="../media/image73.jpeg"/><Relationship Id="rId2" Type="http://schemas.openxmlformats.org/officeDocument/2006/relationships/notesSlide" Target="../notesSlides/notesSlide14.xml"/><Relationship Id="rId1" Type="http://schemas.openxmlformats.org/officeDocument/2006/relationships/slideLayout" Target="../slideLayouts/slideLayout16.xml"/><Relationship Id="rId6" Type="http://schemas.openxmlformats.org/officeDocument/2006/relationships/image" Target="../media/image67.png"/><Relationship Id="rId11" Type="http://schemas.openxmlformats.org/officeDocument/2006/relationships/image" Target="../media/image72.jpeg"/><Relationship Id="rId5" Type="http://schemas.openxmlformats.org/officeDocument/2006/relationships/image" Target="../media/image66.jpeg"/><Relationship Id="rId15" Type="http://schemas.openxmlformats.org/officeDocument/2006/relationships/image" Target="../media/image76.jpeg"/><Relationship Id="rId10" Type="http://schemas.openxmlformats.org/officeDocument/2006/relationships/image" Target="../media/image71.jpeg"/><Relationship Id="rId4" Type="http://schemas.openxmlformats.org/officeDocument/2006/relationships/image" Target="../media/image65.png"/><Relationship Id="rId9" Type="http://schemas.openxmlformats.org/officeDocument/2006/relationships/image" Target="../media/image70.png"/><Relationship Id="rId14" Type="http://schemas.openxmlformats.org/officeDocument/2006/relationships/image" Target="../media/image75.png"/></Relationships>
</file>

<file path=ppt/slides/_rels/slide3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7.png"/><Relationship Id="rId1" Type="http://schemas.openxmlformats.org/officeDocument/2006/relationships/slideLayout" Target="../slideLayouts/slideLayout9.xml"/><Relationship Id="rId5" Type="http://schemas.openxmlformats.org/officeDocument/2006/relationships/image" Target="../media/image83.jpeg"/><Relationship Id="rId4" Type="http://schemas.openxmlformats.org/officeDocument/2006/relationships/image" Target="../media/image82.jpeg"/></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image" Target="../media/image84.png"/></Relationships>
</file>

<file path=ppt/slides/_rels/slide3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5.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7.xml"/><Relationship Id="rId5" Type="http://schemas.openxmlformats.org/officeDocument/2006/relationships/image" Target="../media/image26.jpeg"/><Relationship Id="rId4" Type="http://schemas.openxmlformats.org/officeDocument/2006/relationships/image" Target="../media/image25.jpeg"/></Relationships>
</file>

<file path=ppt/slides/_rels/slide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7.png"/><Relationship Id="rId1" Type="http://schemas.openxmlformats.org/officeDocument/2006/relationships/slideLayout" Target="../slideLayouts/slideLayout8.xml"/><Relationship Id="rId4" Type="http://schemas.openxmlformats.org/officeDocument/2006/relationships/image" Target="../media/image28.jpeg"/></Relationships>
</file>

<file path=ppt/slides/_rels/slide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30.jpeg"/></Relationships>
</file>

<file path=ppt/slides/_rels/slide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7.png"/><Relationship Id="rId1" Type="http://schemas.openxmlformats.org/officeDocument/2006/relationships/slideLayout" Target="../slideLayouts/slideLayout16.xml"/><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microsoft.com/office/2018/10/relationships/comments" Target="../comments/modernComment_1DE_D4257FB1.xml"/><Relationship Id="rId2" Type="http://schemas.openxmlformats.org/officeDocument/2006/relationships/notesSlide" Target="../notesSlides/notesSlide4.xml"/><Relationship Id="rId1" Type="http://schemas.openxmlformats.org/officeDocument/2006/relationships/slideLayout" Target="../slideLayouts/slideLayout28.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F09A7-CF48-9701-322A-A0BBD1C2F6CD}"/>
              </a:ext>
            </a:extLst>
          </p:cNvPr>
          <p:cNvSpPr>
            <a:spLocks noGrp="1"/>
          </p:cNvSpPr>
          <p:nvPr>
            <p:ph type="title"/>
          </p:nvPr>
        </p:nvSpPr>
        <p:spPr/>
        <p:txBody>
          <a:bodyPr/>
          <a:lstStyle/>
          <a:p>
            <a:r>
              <a:rPr lang="en-US" dirty="0"/>
              <a:t>Business Success for Creative</a:t>
            </a:r>
            <a:br>
              <a:rPr lang="en-US" dirty="0"/>
            </a:br>
            <a:r>
              <a:rPr lang="en-US" dirty="0"/>
              <a:t>People in Games</a:t>
            </a:r>
          </a:p>
        </p:txBody>
      </p:sp>
      <p:sp>
        <p:nvSpPr>
          <p:cNvPr id="4" name="Text Placeholder 3">
            <a:extLst>
              <a:ext uri="{FF2B5EF4-FFF2-40B4-BE49-F238E27FC236}">
                <a16:creationId xmlns:a16="http://schemas.microsoft.com/office/drawing/2014/main" id="{0C218A17-096C-AED1-C745-D58ECF2EFEFF}"/>
              </a:ext>
            </a:extLst>
          </p:cNvPr>
          <p:cNvSpPr>
            <a:spLocks noGrp="1"/>
          </p:cNvSpPr>
          <p:nvPr>
            <p:ph type="body" sz="quarter" idx="11"/>
          </p:nvPr>
        </p:nvSpPr>
        <p:spPr>
          <a:xfrm>
            <a:off x="1023257" y="4322851"/>
            <a:ext cx="7763458" cy="449263"/>
          </a:xfrm>
        </p:spPr>
        <p:txBody>
          <a:bodyPr/>
          <a:lstStyle/>
          <a:p>
            <a:r>
              <a:rPr lang="en-US" dirty="0"/>
              <a:t>7/19/2026</a:t>
            </a:r>
          </a:p>
        </p:txBody>
      </p:sp>
      <p:pic>
        <p:nvPicPr>
          <p:cNvPr id="8" name="Picture 7">
            <a:extLst>
              <a:ext uri="{FF2B5EF4-FFF2-40B4-BE49-F238E27FC236}">
                <a16:creationId xmlns:a16="http://schemas.microsoft.com/office/drawing/2014/main" id="{E17C8AC9-26B8-45DC-E331-B994A08ACDC2}"/>
              </a:ext>
            </a:extLst>
          </p:cNvPr>
          <p:cNvPicPr>
            <a:picLocks noChangeAspect="1"/>
          </p:cNvPicPr>
          <p:nvPr/>
        </p:nvPicPr>
        <p:blipFill>
          <a:blip r:embed="rId3"/>
          <a:stretch>
            <a:fillRect/>
          </a:stretch>
        </p:blipFill>
        <p:spPr>
          <a:xfrm>
            <a:off x="3473034" y="5019673"/>
            <a:ext cx="2586860" cy="1980565"/>
          </a:xfrm>
          <a:prstGeom prst="rect">
            <a:avLst/>
          </a:prstGeom>
        </p:spPr>
      </p:pic>
      <p:pic>
        <p:nvPicPr>
          <p:cNvPr id="10" name="Picture 9">
            <a:extLst>
              <a:ext uri="{FF2B5EF4-FFF2-40B4-BE49-F238E27FC236}">
                <a16:creationId xmlns:a16="http://schemas.microsoft.com/office/drawing/2014/main" id="{2A06A096-F5DC-5667-10EE-3EF1769EE4A5}"/>
              </a:ext>
            </a:extLst>
          </p:cNvPr>
          <p:cNvPicPr>
            <a:picLocks noChangeAspect="1"/>
          </p:cNvPicPr>
          <p:nvPr/>
        </p:nvPicPr>
        <p:blipFill>
          <a:blip r:embed="rId4"/>
          <a:stretch>
            <a:fillRect/>
          </a:stretch>
        </p:blipFill>
        <p:spPr>
          <a:xfrm>
            <a:off x="7351045" y="5514790"/>
            <a:ext cx="2586860" cy="990329"/>
          </a:xfrm>
          <a:prstGeom prst="rect">
            <a:avLst/>
          </a:prstGeom>
        </p:spPr>
      </p:pic>
      <p:pic>
        <p:nvPicPr>
          <p:cNvPr id="12" name="Picture 11">
            <a:extLst>
              <a:ext uri="{FF2B5EF4-FFF2-40B4-BE49-F238E27FC236}">
                <a16:creationId xmlns:a16="http://schemas.microsoft.com/office/drawing/2014/main" id="{C5EE9D9E-B7DD-8336-F596-3FB99EEC0484}"/>
              </a:ext>
            </a:extLst>
          </p:cNvPr>
          <p:cNvPicPr>
            <a:picLocks noChangeAspect="1"/>
          </p:cNvPicPr>
          <p:nvPr/>
        </p:nvPicPr>
        <p:blipFill>
          <a:blip r:embed="rId5"/>
          <a:stretch>
            <a:fillRect/>
          </a:stretch>
        </p:blipFill>
        <p:spPr>
          <a:xfrm>
            <a:off x="5791200" y="5514790"/>
            <a:ext cx="1397435" cy="1096264"/>
          </a:xfrm>
          <a:prstGeom prst="rect">
            <a:avLst/>
          </a:prstGeom>
        </p:spPr>
      </p:pic>
      <p:sp>
        <p:nvSpPr>
          <p:cNvPr id="6" name="Text Placeholder 5">
            <a:extLst>
              <a:ext uri="{FF2B5EF4-FFF2-40B4-BE49-F238E27FC236}">
                <a16:creationId xmlns:a16="http://schemas.microsoft.com/office/drawing/2014/main" id="{2F58CA07-5BF1-4237-7E49-2F05F812D0DB}"/>
              </a:ext>
            </a:extLst>
          </p:cNvPr>
          <p:cNvSpPr>
            <a:spLocks noGrp="1"/>
          </p:cNvSpPr>
          <p:nvPr>
            <p:ph type="body" sz="quarter" idx="10"/>
          </p:nvPr>
        </p:nvSpPr>
        <p:spPr>
          <a:xfrm>
            <a:off x="1023257" y="3484404"/>
            <a:ext cx="7763458" cy="449263"/>
          </a:xfrm>
        </p:spPr>
        <p:txBody>
          <a:bodyPr/>
          <a:lstStyle/>
          <a:p>
            <a:r>
              <a:rPr lang="en-US" dirty="0"/>
              <a:t>Mike Fischer</a:t>
            </a:r>
          </a:p>
        </p:txBody>
      </p:sp>
    </p:spTree>
    <p:extLst>
      <p:ext uri="{BB962C8B-B14F-4D97-AF65-F5344CB8AC3E}">
        <p14:creationId xmlns:p14="http://schemas.microsoft.com/office/powerpoint/2010/main" val="4154997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a:extLst>
            <a:ext uri="{FF2B5EF4-FFF2-40B4-BE49-F238E27FC236}">
              <a16:creationId xmlns:a16="http://schemas.microsoft.com/office/drawing/2014/main" id="{2BBE40FD-F62F-0A39-B988-0B66F2AA5C8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51B939F-763D-6C00-CDBC-1A8DACB3F6FC}"/>
              </a:ext>
            </a:extLst>
          </p:cNvPr>
          <p:cNvSpPr>
            <a:spLocks noGrp="1"/>
          </p:cNvSpPr>
          <p:nvPr>
            <p:ph type="title"/>
          </p:nvPr>
        </p:nvSpPr>
        <p:spPr/>
        <p:txBody>
          <a:bodyPr>
            <a:normAutofit fontScale="90000"/>
          </a:bodyPr>
          <a:lstStyle/>
          <a:p>
            <a:r>
              <a:rPr lang="en-US" dirty="0">
                <a:solidFill>
                  <a:schemeClr val="bg1"/>
                </a:solidFill>
              </a:rPr>
              <a:t>The Discovery Problem</a:t>
            </a:r>
          </a:p>
        </p:txBody>
      </p:sp>
      <p:sp>
        <p:nvSpPr>
          <p:cNvPr id="28" name="Slide Number Placeholder 27">
            <a:extLst>
              <a:ext uri="{FF2B5EF4-FFF2-40B4-BE49-F238E27FC236}">
                <a16:creationId xmlns:a16="http://schemas.microsoft.com/office/drawing/2014/main" id="{96B6217D-8F50-DD74-9840-57D7446F4B10}"/>
              </a:ext>
            </a:extLst>
          </p:cNvPr>
          <p:cNvSpPr>
            <a:spLocks noGrp="1"/>
          </p:cNvSpPr>
          <p:nvPr>
            <p:ph type="sldNum" sz="quarter" idx="26"/>
          </p:nvPr>
        </p:nvSpPr>
        <p:spPr/>
        <p:txBody>
          <a:bodyPr/>
          <a:lstStyle/>
          <a:p>
            <a:fld id="{3086EA1D-707D-B54C-8FFB-433BD1A27D0B}" type="slidenum">
              <a:rPr lang="en-US" smtClean="0">
                <a:solidFill>
                  <a:schemeClr val="bg1"/>
                </a:solidFill>
              </a:rPr>
              <a:pPr/>
              <a:t>10</a:t>
            </a:fld>
            <a:endParaRPr lang="en-US" dirty="0">
              <a:solidFill>
                <a:schemeClr val="bg1"/>
              </a:solidFill>
            </a:endParaRPr>
          </a:p>
        </p:txBody>
      </p:sp>
      <p:pic>
        <p:nvPicPr>
          <p:cNvPr id="2" name="Picture 1" descr="Michigan Stadium">
            <a:extLst>
              <a:ext uri="{FF2B5EF4-FFF2-40B4-BE49-F238E27FC236}">
                <a16:creationId xmlns:a16="http://schemas.microsoft.com/office/drawing/2014/main" id="{11351453-A9B1-36E0-6E3A-33F995CD3729}"/>
              </a:ext>
            </a:extLst>
          </p:cNvPr>
          <p:cNvPicPr>
            <a:picLocks noChangeAspect="1"/>
          </p:cNvPicPr>
          <p:nvPr/>
        </p:nvPicPr>
        <p:blipFill>
          <a:blip r:embed="rId4"/>
          <a:stretch>
            <a:fillRect/>
          </a:stretch>
        </p:blipFill>
        <p:spPr>
          <a:xfrm>
            <a:off x="1353963" y="1098329"/>
            <a:ext cx="8549669" cy="5698256"/>
          </a:xfrm>
          <a:prstGeom prst="rect">
            <a:avLst/>
          </a:prstGeom>
        </p:spPr>
      </p:pic>
    </p:spTree>
    <p:extLst>
      <p:ext uri="{BB962C8B-B14F-4D97-AF65-F5344CB8AC3E}">
        <p14:creationId xmlns:p14="http://schemas.microsoft.com/office/powerpoint/2010/main" val="27001281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2BE3AE4-D8FB-ABF1-5583-8010811663C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C9125D6-87F0-DAB4-A65F-78C3AA73CDC5}"/>
              </a:ext>
            </a:extLst>
          </p:cNvPr>
          <p:cNvSpPr>
            <a:spLocks noGrp="1"/>
          </p:cNvSpPr>
          <p:nvPr>
            <p:ph type="title"/>
          </p:nvPr>
        </p:nvSpPr>
        <p:spPr/>
        <p:txBody>
          <a:bodyPr>
            <a:normAutofit fontScale="90000"/>
          </a:bodyPr>
          <a:lstStyle/>
          <a:p>
            <a:r>
              <a:rPr lang="en-US" dirty="0">
                <a:solidFill>
                  <a:schemeClr val="bg1"/>
                </a:solidFill>
              </a:rPr>
              <a:t>Part 2: Your Identity</a:t>
            </a:r>
          </a:p>
        </p:txBody>
      </p:sp>
      <p:sp>
        <p:nvSpPr>
          <p:cNvPr id="28" name="Slide Number Placeholder 27">
            <a:extLst>
              <a:ext uri="{FF2B5EF4-FFF2-40B4-BE49-F238E27FC236}">
                <a16:creationId xmlns:a16="http://schemas.microsoft.com/office/drawing/2014/main" id="{CB601F95-25D7-BF86-18C0-4812A4F7B75C}"/>
              </a:ext>
            </a:extLst>
          </p:cNvPr>
          <p:cNvSpPr>
            <a:spLocks noGrp="1"/>
          </p:cNvSpPr>
          <p:nvPr>
            <p:ph type="sldNum" sz="quarter" idx="26"/>
          </p:nvPr>
        </p:nvSpPr>
        <p:spPr/>
        <p:txBody>
          <a:bodyPr/>
          <a:lstStyle/>
          <a:p>
            <a:fld id="{3086EA1D-707D-B54C-8FFB-433BD1A27D0B}" type="slidenum">
              <a:rPr lang="en-US" smtClean="0">
                <a:solidFill>
                  <a:schemeClr val="bg1"/>
                </a:solidFill>
              </a:rPr>
              <a:pPr/>
              <a:t>11</a:t>
            </a:fld>
            <a:endParaRPr lang="en-US" dirty="0">
              <a:solidFill>
                <a:schemeClr val="bg1"/>
              </a:solidFill>
            </a:endParaRPr>
          </a:p>
        </p:txBody>
      </p:sp>
      <p:pic>
        <p:nvPicPr>
          <p:cNvPr id="2" name="Picture 1" descr="Question marks in a line and one question mark is lit">
            <a:extLst>
              <a:ext uri="{FF2B5EF4-FFF2-40B4-BE49-F238E27FC236}">
                <a16:creationId xmlns:a16="http://schemas.microsoft.com/office/drawing/2014/main" id="{B0DA048A-89BF-4575-CCDF-DFBD49427ABB}"/>
              </a:ext>
            </a:extLst>
          </p:cNvPr>
          <p:cNvPicPr>
            <a:picLocks noChangeAspect="1"/>
          </p:cNvPicPr>
          <p:nvPr/>
        </p:nvPicPr>
        <p:blipFill>
          <a:blip r:embed="rId3"/>
          <a:srcRect l="10624" r="55539" b="-1"/>
          <a:stretch>
            <a:fillRect/>
          </a:stretch>
        </p:blipFill>
        <p:spPr>
          <a:xfrm>
            <a:off x="522676" y="1268164"/>
            <a:ext cx="2316057" cy="4568863"/>
          </a:xfrm>
          <a:prstGeom prst="rect">
            <a:avLst/>
          </a:prstGeom>
        </p:spPr>
      </p:pic>
      <p:pic>
        <p:nvPicPr>
          <p:cNvPr id="3" name="Picture 2">
            <a:extLst>
              <a:ext uri="{FF2B5EF4-FFF2-40B4-BE49-F238E27FC236}">
                <a16:creationId xmlns:a16="http://schemas.microsoft.com/office/drawing/2014/main" id="{59AC51A4-A8C0-03C0-8543-197C3EF20FAC}"/>
              </a:ext>
            </a:extLst>
          </p:cNvPr>
          <p:cNvPicPr>
            <a:picLocks noChangeAspect="1"/>
          </p:cNvPicPr>
          <p:nvPr/>
        </p:nvPicPr>
        <p:blipFill>
          <a:blip r:embed="rId4"/>
          <a:stretch>
            <a:fillRect/>
          </a:stretch>
        </p:blipFill>
        <p:spPr>
          <a:xfrm>
            <a:off x="4224272" y="1321122"/>
            <a:ext cx="5373773" cy="4499395"/>
          </a:xfrm>
          <a:prstGeom prst="rect">
            <a:avLst/>
          </a:prstGeom>
        </p:spPr>
      </p:pic>
    </p:spTree>
    <p:extLst>
      <p:ext uri="{BB962C8B-B14F-4D97-AF65-F5344CB8AC3E}">
        <p14:creationId xmlns:p14="http://schemas.microsoft.com/office/powerpoint/2010/main" val="2146847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5A33690-DDED-D24D-6B94-7763E292097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0294B45-3E2B-2429-D176-07062BAE5719}"/>
              </a:ext>
            </a:extLst>
          </p:cNvPr>
          <p:cNvSpPr>
            <a:spLocks noGrp="1"/>
          </p:cNvSpPr>
          <p:nvPr>
            <p:ph type="title"/>
          </p:nvPr>
        </p:nvSpPr>
        <p:spPr/>
        <p:txBody>
          <a:bodyPr>
            <a:normAutofit fontScale="90000"/>
          </a:bodyPr>
          <a:lstStyle/>
          <a:p>
            <a:r>
              <a:rPr lang="en-US" dirty="0">
                <a:solidFill>
                  <a:schemeClr val="bg1"/>
                </a:solidFill>
              </a:rPr>
              <a:t>What Potato Chip Are You?</a:t>
            </a:r>
          </a:p>
        </p:txBody>
      </p:sp>
      <p:sp>
        <p:nvSpPr>
          <p:cNvPr id="28" name="Slide Number Placeholder 27">
            <a:extLst>
              <a:ext uri="{FF2B5EF4-FFF2-40B4-BE49-F238E27FC236}">
                <a16:creationId xmlns:a16="http://schemas.microsoft.com/office/drawing/2014/main" id="{2DF6C641-9293-AC02-DD9A-5DF0D7BC6661}"/>
              </a:ext>
            </a:extLst>
          </p:cNvPr>
          <p:cNvSpPr>
            <a:spLocks noGrp="1"/>
          </p:cNvSpPr>
          <p:nvPr>
            <p:ph type="sldNum" sz="quarter" idx="26"/>
          </p:nvPr>
        </p:nvSpPr>
        <p:spPr/>
        <p:txBody>
          <a:bodyPr/>
          <a:lstStyle/>
          <a:p>
            <a:fld id="{3086EA1D-707D-B54C-8FFB-433BD1A27D0B}" type="slidenum">
              <a:rPr lang="en-US" smtClean="0">
                <a:solidFill>
                  <a:schemeClr val="bg1"/>
                </a:solidFill>
              </a:rPr>
              <a:pPr/>
              <a:t>12</a:t>
            </a:fld>
            <a:endParaRPr lang="en-US" dirty="0">
              <a:solidFill>
                <a:schemeClr val="bg1"/>
              </a:solidFill>
            </a:endParaRPr>
          </a:p>
        </p:txBody>
      </p:sp>
      <p:pic>
        <p:nvPicPr>
          <p:cNvPr id="2" name="Picture 2" descr="191 Potato Chips Shelves Stock Photos - Free &amp; Royalty-Free Stock Photos  from Dreamstime">
            <a:extLst>
              <a:ext uri="{FF2B5EF4-FFF2-40B4-BE49-F238E27FC236}">
                <a16:creationId xmlns:a16="http://schemas.microsoft.com/office/drawing/2014/main" id="{91B5E1E1-61CB-7E49-93BF-1EDEA1882F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7270" r="27598" b="-1"/>
          <a:stretch>
            <a:fillRect/>
          </a:stretch>
        </p:blipFill>
        <p:spPr bwMode="auto">
          <a:xfrm>
            <a:off x="6519487" y="0"/>
            <a:ext cx="5672513" cy="685800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EA2BB64C-0979-4AEA-CF05-4744347EE183}"/>
              </a:ext>
            </a:extLst>
          </p:cNvPr>
          <p:cNvPicPr>
            <a:picLocks noChangeAspect="1"/>
          </p:cNvPicPr>
          <p:nvPr/>
        </p:nvPicPr>
        <p:blipFill>
          <a:blip r:embed="rId5"/>
          <a:stretch>
            <a:fillRect/>
          </a:stretch>
        </p:blipFill>
        <p:spPr>
          <a:xfrm>
            <a:off x="789247" y="1244114"/>
            <a:ext cx="5730240" cy="5343807"/>
          </a:xfrm>
          <a:prstGeom prst="rect">
            <a:avLst/>
          </a:prstGeom>
        </p:spPr>
      </p:pic>
    </p:spTree>
    <p:extLst>
      <p:ext uri="{BB962C8B-B14F-4D97-AF65-F5344CB8AC3E}">
        <p14:creationId xmlns:p14="http://schemas.microsoft.com/office/powerpoint/2010/main" val="3441655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6CA9625-67B8-BBB8-52B9-EBB577221771}"/>
            </a:ext>
          </a:extLst>
        </p:cNvPr>
        <p:cNvGrpSpPr/>
        <p:nvPr/>
      </p:nvGrpSpPr>
      <p:grpSpPr>
        <a:xfrm>
          <a:off x="0" y="0"/>
          <a:ext cx="0" cy="0"/>
          <a:chOff x="0" y="0"/>
          <a:chExt cx="0" cy="0"/>
        </a:xfrm>
      </p:grpSpPr>
      <p:pic>
        <p:nvPicPr>
          <p:cNvPr id="2" name="Picture 2">
            <a:extLst>
              <a:ext uri="{FF2B5EF4-FFF2-40B4-BE49-F238E27FC236}">
                <a16:creationId xmlns:a16="http://schemas.microsoft.com/office/drawing/2014/main" id="{DE161F22-E921-4CC7-5604-CC4E44AD99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1" b="2374"/>
          <a:stretch>
            <a:fillRect/>
          </a:stretch>
        </p:blipFill>
        <p:spPr bwMode="auto">
          <a:xfrm>
            <a:off x="468086" y="1543324"/>
            <a:ext cx="11266714" cy="4454706"/>
          </a:xfrm>
          <a:prstGeom prst="rect">
            <a:avLst/>
          </a:prstGeom>
          <a:solidFill>
            <a:srgbClr val="FFFFFF"/>
          </a:solidFill>
        </p:spPr>
      </p:pic>
      <p:sp>
        <p:nvSpPr>
          <p:cNvPr id="4" name="Title 3">
            <a:extLst>
              <a:ext uri="{FF2B5EF4-FFF2-40B4-BE49-F238E27FC236}">
                <a16:creationId xmlns:a16="http://schemas.microsoft.com/office/drawing/2014/main" id="{92E900DD-62B0-93CE-B072-3BDA09D34D51}"/>
              </a:ext>
            </a:extLst>
          </p:cNvPr>
          <p:cNvSpPr>
            <a:spLocks noGrp="1"/>
          </p:cNvSpPr>
          <p:nvPr>
            <p:ph type="title"/>
          </p:nvPr>
        </p:nvSpPr>
        <p:spPr>
          <a:xfrm>
            <a:off x="468086" y="385004"/>
            <a:ext cx="11266714" cy="589032"/>
          </a:xfrm>
        </p:spPr>
        <p:txBody>
          <a:bodyPr anchor="ctr">
            <a:noAutofit/>
          </a:bodyPr>
          <a:lstStyle/>
          <a:p>
            <a:r>
              <a:rPr lang="en-US" sz="4300" dirty="0">
                <a:solidFill>
                  <a:schemeClr val="bg1"/>
                </a:solidFill>
              </a:rPr>
              <a:t>Riot Games: Be Black Licorice</a:t>
            </a:r>
          </a:p>
        </p:txBody>
      </p:sp>
      <p:sp>
        <p:nvSpPr>
          <p:cNvPr id="28" name="Slide Number Placeholder 27">
            <a:extLst>
              <a:ext uri="{FF2B5EF4-FFF2-40B4-BE49-F238E27FC236}">
                <a16:creationId xmlns:a16="http://schemas.microsoft.com/office/drawing/2014/main" id="{0DDF4BCB-65C8-0341-A9FD-0A23D41ADA04}"/>
              </a:ext>
            </a:extLst>
          </p:cNvPr>
          <p:cNvSpPr>
            <a:spLocks noGrp="1"/>
          </p:cNvSpPr>
          <p:nvPr>
            <p:ph type="sldNum" sz="quarter" idx="15"/>
          </p:nvPr>
        </p:nvSpPr>
        <p:spPr>
          <a:xfrm>
            <a:off x="10634663" y="6290433"/>
            <a:ext cx="1100137" cy="365125"/>
          </a:xfrm>
        </p:spPr>
        <p:txBody>
          <a:bodyPr anchor="ctr">
            <a:normAutofit/>
          </a:bodyPr>
          <a:lstStyle/>
          <a:p>
            <a:pPr>
              <a:spcAft>
                <a:spcPts val="600"/>
              </a:spcAft>
            </a:pPr>
            <a:fld id="{3086EA1D-707D-B54C-8FFB-433BD1A27D0B}" type="slidenum">
              <a:rPr lang="en-US" smtClean="0"/>
              <a:pPr>
                <a:spcAft>
                  <a:spcPts val="600"/>
                </a:spcAft>
              </a:pPr>
              <a:t>13</a:t>
            </a:fld>
            <a:endParaRPr lang="en-US"/>
          </a:p>
        </p:txBody>
      </p:sp>
      <p:pic>
        <p:nvPicPr>
          <p:cNvPr id="6" name="Picture 5" descr="Riot Games Logo and symbol, meaning, history, PNG, brand">
            <a:extLst>
              <a:ext uri="{FF2B5EF4-FFF2-40B4-BE49-F238E27FC236}">
                <a16:creationId xmlns:a16="http://schemas.microsoft.com/office/drawing/2014/main" id="{254840B0-B9FE-6C84-F36C-4EEEC0D93897}"/>
              </a:ext>
            </a:extLst>
          </p:cNvPr>
          <p:cNvPicPr>
            <a:picLocks noChangeAspect="1"/>
          </p:cNvPicPr>
          <p:nvPr/>
        </p:nvPicPr>
        <p:blipFill>
          <a:blip r:embed="rId4"/>
          <a:stretch>
            <a:fillRect/>
          </a:stretch>
        </p:blipFill>
        <p:spPr>
          <a:xfrm>
            <a:off x="9209314" y="73466"/>
            <a:ext cx="2514600" cy="1409700"/>
          </a:xfrm>
          <a:prstGeom prst="rect">
            <a:avLst/>
          </a:prstGeom>
        </p:spPr>
      </p:pic>
    </p:spTree>
    <p:extLst>
      <p:ext uri="{BB962C8B-B14F-4D97-AF65-F5344CB8AC3E}">
        <p14:creationId xmlns:p14="http://schemas.microsoft.com/office/powerpoint/2010/main" val="1895898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A9FB3AB-DEA2-68A4-F2C4-754F18E07B4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44FE82CF-6E6E-B8AB-DB85-814A69C512F5}"/>
              </a:ext>
            </a:extLst>
          </p:cNvPr>
          <p:cNvPicPr>
            <a:picLocks noChangeAspect="1"/>
          </p:cNvPicPr>
          <p:nvPr/>
        </p:nvPicPr>
        <p:blipFill>
          <a:blip r:embed="rId4"/>
          <a:srcRect t="32158" r="1" b="11359"/>
          <a:stretch>
            <a:fillRect/>
          </a:stretch>
        </p:blipFill>
        <p:spPr>
          <a:xfrm>
            <a:off x="468086" y="1543324"/>
            <a:ext cx="11266714" cy="4454706"/>
          </a:xfrm>
          <a:prstGeom prst="rect">
            <a:avLst/>
          </a:prstGeom>
          <a:noFill/>
        </p:spPr>
      </p:pic>
      <p:sp>
        <p:nvSpPr>
          <p:cNvPr id="4" name="Title 3">
            <a:extLst>
              <a:ext uri="{FF2B5EF4-FFF2-40B4-BE49-F238E27FC236}">
                <a16:creationId xmlns:a16="http://schemas.microsoft.com/office/drawing/2014/main" id="{13849004-F4D7-12D7-0A32-CCE354292070}"/>
              </a:ext>
            </a:extLst>
          </p:cNvPr>
          <p:cNvSpPr>
            <a:spLocks noGrp="1"/>
          </p:cNvSpPr>
          <p:nvPr>
            <p:ph type="title"/>
          </p:nvPr>
        </p:nvSpPr>
        <p:spPr>
          <a:xfrm>
            <a:off x="468086" y="339284"/>
            <a:ext cx="11266714" cy="589032"/>
          </a:xfrm>
        </p:spPr>
        <p:txBody>
          <a:bodyPr anchor="ctr">
            <a:normAutofit/>
          </a:bodyPr>
          <a:lstStyle/>
          <a:p>
            <a:r>
              <a:rPr lang="en-US" sz="3400">
                <a:solidFill>
                  <a:schemeClr val="bg1"/>
                </a:solidFill>
              </a:rPr>
              <a:t>Don’t Be  “</a:t>
            </a:r>
            <a:r>
              <a:rPr lang="en-US" sz="3400" err="1">
                <a:solidFill>
                  <a:schemeClr val="bg1"/>
                </a:solidFill>
              </a:rPr>
              <a:t>ni</a:t>
            </a:r>
            <a:r>
              <a:rPr lang="en-US" sz="3400">
                <a:solidFill>
                  <a:schemeClr val="bg1"/>
                </a:solidFill>
              </a:rPr>
              <a:t>-ban </a:t>
            </a:r>
            <a:r>
              <a:rPr lang="en-US" sz="3400" err="1">
                <a:solidFill>
                  <a:schemeClr val="bg1"/>
                </a:solidFill>
              </a:rPr>
              <a:t>senji</a:t>
            </a:r>
            <a:r>
              <a:rPr lang="en-US" sz="3400">
                <a:solidFill>
                  <a:schemeClr val="bg1"/>
                </a:solidFill>
              </a:rPr>
              <a:t>” </a:t>
            </a:r>
            <a:r>
              <a:rPr lang="ja-JP" altLang="en-US" sz="3400">
                <a:solidFill>
                  <a:schemeClr val="bg1"/>
                </a:solidFill>
              </a:rPr>
              <a:t>二番煎じ</a:t>
            </a:r>
            <a:endParaRPr lang="en-US" sz="3400">
              <a:solidFill>
                <a:schemeClr val="bg1"/>
              </a:solidFill>
            </a:endParaRPr>
          </a:p>
        </p:txBody>
      </p:sp>
      <p:sp>
        <p:nvSpPr>
          <p:cNvPr id="28" name="Slide Number Placeholder 27">
            <a:extLst>
              <a:ext uri="{FF2B5EF4-FFF2-40B4-BE49-F238E27FC236}">
                <a16:creationId xmlns:a16="http://schemas.microsoft.com/office/drawing/2014/main" id="{891B5CC5-A154-53E7-516B-52A5666976AB}"/>
              </a:ext>
            </a:extLst>
          </p:cNvPr>
          <p:cNvSpPr>
            <a:spLocks noGrp="1"/>
          </p:cNvSpPr>
          <p:nvPr>
            <p:ph type="sldNum" sz="quarter" idx="15"/>
          </p:nvPr>
        </p:nvSpPr>
        <p:spPr>
          <a:xfrm>
            <a:off x="10634663" y="6290433"/>
            <a:ext cx="1100137" cy="365125"/>
          </a:xfrm>
        </p:spPr>
        <p:txBody>
          <a:bodyPr anchor="ctr">
            <a:normAutofit/>
          </a:bodyPr>
          <a:lstStyle/>
          <a:p>
            <a:pPr>
              <a:spcAft>
                <a:spcPts val="600"/>
              </a:spcAft>
            </a:pPr>
            <a:fld id="{3086EA1D-707D-B54C-8FFB-433BD1A27D0B}" type="slidenum">
              <a:rPr lang="en-US" smtClean="0">
                <a:solidFill>
                  <a:schemeClr val="bg1"/>
                </a:solidFill>
              </a:rPr>
              <a:pPr>
                <a:spcAft>
                  <a:spcPts val="600"/>
                </a:spcAft>
              </a:pPr>
              <a:t>14</a:t>
            </a:fld>
            <a:endParaRPr lang="en-US">
              <a:solidFill>
                <a:schemeClr val="bg1"/>
              </a:solidFill>
            </a:endParaRPr>
          </a:p>
        </p:txBody>
      </p:sp>
    </p:spTree>
    <p:extLst>
      <p:ext uri="{BB962C8B-B14F-4D97-AF65-F5344CB8AC3E}">
        <p14:creationId xmlns:p14="http://schemas.microsoft.com/office/powerpoint/2010/main" val="39602329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62">
          <a:extLst>
            <a:ext uri="{FF2B5EF4-FFF2-40B4-BE49-F238E27FC236}">
              <a16:creationId xmlns:a16="http://schemas.microsoft.com/office/drawing/2014/main" id="{F03D5623-2436-F2CB-99CF-C8E495F2EC27}"/>
            </a:ext>
          </a:extLst>
        </p:cNvPr>
        <p:cNvGrpSpPr/>
        <p:nvPr/>
      </p:nvGrpSpPr>
      <p:grpSpPr>
        <a:xfrm>
          <a:off x="0" y="0"/>
          <a:ext cx="0" cy="0"/>
          <a:chOff x="0" y="0"/>
          <a:chExt cx="0" cy="0"/>
        </a:xfrm>
      </p:grpSpPr>
      <p:sp>
        <p:nvSpPr>
          <p:cNvPr id="64" name="Accent Rule">
            <a:extLst>
              <a:ext uri="{FF2B5EF4-FFF2-40B4-BE49-F238E27FC236}">
                <a16:creationId xmlns:a16="http://schemas.microsoft.com/office/drawing/2014/main" id="{BF4B8FFC-07D2-6790-31E3-C7FE352ECF72}"/>
              </a:ext>
            </a:extLst>
          </p:cNvPr>
          <p:cNvSpPr/>
          <p:nvPr/>
        </p:nvSpPr>
        <p:spPr>
          <a:xfrm>
            <a:off x="677334" y="677333"/>
            <a:ext cx="778933" cy="50800"/>
          </a:xfrm>
          <a:prstGeom prst="rect">
            <a:avLst/>
          </a:prstGeom>
          <a:solidFill>
            <a:schemeClr val="accent1"/>
          </a:solidFill>
          <a:ln>
            <a:noFill/>
          </a:ln>
        </p:spPr>
        <p:txBody>
          <a:bodyPr/>
          <a:lstStyle/>
          <a:p>
            <a:endParaRPr sz="2400"/>
          </a:p>
        </p:txBody>
      </p:sp>
      <p:sp>
        <p:nvSpPr>
          <p:cNvPr id="65" name="Eyebrow">
            <a:extLst>
              <a:ext uri="{FF2B5EF4-FFF2-40B4-BE49-F238E27FC236}">
                <a16:creationId xmlns:a16="http://schemas.microsoft.com/office/drawing/2014/main" id="{5D9A2757-0927-C93A-2D3E-950B90DC40CD}"/>
              </a:ext>
            </a:extLst>
          </p:cNvPr>
          <p:cNvSpPr txBox="1"/>
          <p:nvPr/>
        </p:nvSpPr>
        <p:spPr>
          <a:xfrm>
            <a:off x="677333" y="829734"/>
            <a:ext cx="5296747" cy="266676"/>
          </a:xfrm>
          <a:prstGeom prst="rect">
            <a:avLst/>
          </a:prstGeom>
          <a:noFill/>
        </p:spPr>
        <p:txBody>
          <a:bodyPr wrap="square" lIns="0" tIns="0" rIns="0" bIns="0">
            <a:spAutoFit/>
          </a:bodyPr>
          <a:lstStyle/>
          <a:p>
            <a:pPr>
              <a:buNone/>
            </a:pPr>
            <a:r>
              <a:rPr lang="en-US" sz="1733" b="1" spc="400" dirty="0">
                <a:solidFill>
                  <a:schemeClr val="accent1"/>
                </a:solidFill>
                <a:latin typeface="Roboto"/>
              </a:rPr>
              <a:t>It’s okay to Mix Things Up!</a:t>
            </a:r>
          </a:p>
        </p:txBody>
      </p:sp>
      <p:sp>
        <p:nvSpPr>
          <p:cNvPr id="66" name="Slide Title">
            <a:extLst>
              <a:ext uri="{FF2B5EF4-FFF2-40B4-BE49-F238E27FC236}">
                <a16:creationId xmlns:a16="http://schemas.microsoft.com/office/drawing/2014/main" id="{1714A75E-5D59-ADAB-C2DA-90DC33961C29}"/>
              </a:ext>
            </a:extLst>
          </p:cNvPr>
          <p:cNvSpPr txBox="1"/>
          <p:nvPr/>
        </p:nvSpPr>
        <p:spPr>
          <a:xfrm>
            <a:off x="677333" y="1202267"/>
            <a:ext cx="6505787" cy="694267"/>
          </a:xfrm>
          <a:prstGeom prst="rect">
            <a:avLst/>
          </a:prstGeom>
          <a:noFill/>
        </p:spPr>
        <p:txBody>
          <a:bodyPr wrap="square" lIns="0" tIns="0" rIns="0" bIns="0"/>
          <a:lstStyle/>
          <a:p>
            <a:pPr>
              <a:buNone/>
            </a:pPr>
            <a:r>
              <a:rPr lang="en-US" sz="4000" b="1" dirty="0">
                <a:solidFill>
                  <a:schemeClr val="lt1"/>
                </a:solidFill>
                <a:latin typeface="Roboto"/>
              </a:rPr>
              <a:t>It’s Okay to Make a </a:t>
            </a:r>
            <a:r>
              <a:rPr lang="en-US" sz="4000" b="1" dirty="0">
                <a:solidFill>
                  <a:schemeClr val="accent1"/>
                </a:solidFill>
                <a:latin typeface="Roboto"/>
              </a:rPr>
              <a:t>Mashup</a:t>
            </a:r>
          </a:p>
        </p:txBody>
      </p:sp>
      <p:sp>
        <p:nvSpPr>
          <p:cNvPr id="67" name="Label 67">
            <a:extLst>
              <a:ext uri="{FF2B5EF4-FFF2-40B4-BE49-F238E27FC236}">
                <a16:creationId xmlns:a16="http://schemas.microsoft.com/office/drawing/2014/main" id="{1263ECA1-3576-27DC-363F-C7A100171FFB}"/>
              </a:ext>
            </a:extLst>
          </p:cNvPr>
          <p:cNvSpPr txBox="1"/>
          <p:nvPr/>
        </p:nvSpPr>
        <p:spPr>
          <a:xfrm>
            <a:off x="2973613" y="4853094"/>
            <a:ext cx="2370667" cy="372533"/>
          </a:xfrm>
          <a:prstGeom prst="rect">
            <a:avLst/>
          </a:prstGeom>
          <a:noFill/>
        </p:spPr>
        <p:txBody>
          <a:bodyPr wrap="square" lIns="0" tIns="0" rIns="0" bIns="0"/>
          <a:lstStyle/>
          <a:p>
            <a:pPr algn="ctr">
              <a:buNone/>
            </a:pPr>
            <a:r>
              <a:rPr lang="en-US" sz="1733" b="1" spc="267" dirty="0">
                <a:solidFill>
                  <a:schemeClr val="lt1"/>
                </a:solidFill>
                <a:latin typeface="Roboto"/>
              </a:rPr>
              <a:t>FELIX THE CAT</a:t>
            </a:r>
          </a:p>
        </p:txBody>
      </p:sp>
      <p:sp>
        <p:nvSpPr>
          <p:cNvPr id="68" name="Label 68">
            <a:extLst>
              <a:ext uri="{FF2B5EF4-FFF2-40B4-BE49-F238E27FC236}">
                <a16:creationId xmlns:a16="http://schemas.microsoft.com/office/drawing/2014/main" id="{1A990118-D653-7783-9F55-7ABE2400E7ED}"/>
              </a:ext>
            </a:extLst>
          </p:cNvPr>
          <p:cNvSpPr txBox="1"/>
          <p:nvPr/>
        </p:nvSpPr>
        <p:spPr>
          <a:xfrm>
            <a:off x="6986812" y="4853094"/>
            <a:ext cx="2370667" cy="372533"/>
          </a:xfrm>
          <a:prstGeom prst="rect">
            <a:avLst/>
          </a:prstGeom>
          <a:noFill/>
        </p:spPr>
        <p:txBody>
          <a:bodyPr wrap="square" lIns="0" tIns="0" rIns="0" bIns="0"/>
          <a:lstStyle/>
          <a:p>
            <a:pPr algn="ctr">
              <a:buNone/>
            </a:pPr>
            <a:r>
              <a:rPr lang="en-US" sz="1733" b="1" spc="267" dirty="0">
                <a:solidFill>
                  <a:schemeClr val="lt1"/>
                </a:solidFill>
                <a:latin typeface="Roboto"/>
              </a:rPr>
              <a:t>DORAEMON</a:t>
            </a:r>
          </a:p>
        </p:txBody>
      </p:sp>
      <p:sp>
        <p:nvSpPr>
          <p:cNvPr id="69" name="Label 69">
            <a:extLst>
              <a:ext uri="{FF2B5EF4-FFF2-40B4-BE49-F238E27FC236}">
                <a16:creationId xmlns:a16="http://schemas.microsoft.com/office/drawing/2014/main" id="{CD21F47C-F01E-E157-CBEC-CA5361CA1505}"/>
              </a:ext>
            </a:extLst>
          </p:cNvPr>
          <p:cNvSpPr txBox="1"/>
          <p:nvPr/>
        </p:nvSpPr>
        <p:spPr>
          <a:xfrm>
            <a:off x="4340739" y="5307576"/>
            <a:ext cx="3421501" cy="460345"/>
          </a:xfrm>
          <a:prstGeom prst="rect">
            <a:avLst/>
          </a:prstGeom>
          <a:noFill/>
        </p:spPr>
        <p:txBody>
          <a:bodyPr wrap="square" lIns="0" tIns="0" rIns="0" bIns="0"/>
          <a:lstStyle/>
          <a:p>
            <a:pPr algn="ctr">
              <a:buNone/>
            </a:pPr>
            <a:r>
              <a:rPr lang="en-US" sz="2667" b="1" spc="267" dirty="0">
                <a:solidFill>
                  <a:schemeClr val="accent1"/>
                </a:solidFill>
                <a:latin typeface="Roboto"/>
              </a:rPr>
              <a:t>SONIC</a:t>
            </a:r>
          </a:p>
        </p:txBody>
      </p:sp>
      <p:grpSp>
        <p:nvGrpSpPr>
          <p:cNvPr id="200" name="Felix Group"/>
          <p:cNvGrpSpPr/>
          <p:nvPr/>
        </p:nvGrpSpPr>
        <p:grpSpPr>
          <a:xfrm>
            <a:off x="3142947" y="2533227"/>
            <a:ext cx="2032000" cy="2032000"/>
            <a:chOff x="2357210" y="1899920"/>
            <a:chExt cx="1524000" cy="1524000"/>
          </a:xfrm>
        </p:grpSpPr>
        <p:sp>
          <p:nvSpPr>
            <p:cNvPr id="60" name="Card 60">
              <a:extLst>
                <a:ext uri="{FF2B5EF4-FFF2-40B4-BE49-F238E27FC236}">
                  <a16:creationId xmlns:a16="http://schemas.microsoft.com/office/drawing/2014/main" id="{A8DBF423-7C94-F490-63FF-B401044A4554}"/>
                </a:ext>
              </a:extLst>
            </p:cNvPr>
            <p:cNvSpPr/>
            <p:nvPr/>
          </p:nvSpPr>
          <p:spPr>
            <a:xfrm>
              <a:off x="2357210" y="1899920"/>
              <a:ext cx="1524000" cy="1524000"/>
            </a:xfrm>
            <a:prstGeom prst="rect">
              <a:avLst/>
            </a:prstGeom>
            <a:solidFill>
              <a:srgbClr val="FFFFFF"/>
            </a:solidFill>
            <a:ln w="19050" cap="flat">
              <a:solidFill>
                <a:schemeClr val="accent1"/>
              </a:solidFill>
            </a:ln>
            <a:effectLst>
              <a:outerShdw blurRad="90000" dist="30000" dir="2700000" rotWithShape="0">
                <a:srgbClr val="000000">
                  <a:alpha val="45000"/>
                </a:srgbClr>
              </a:outerShdw>
            </a:effectLst>
          </p:spPr>
          <p:txBody>
            <a:bodyPr/>
            <a:lstStyle/>
            <a:p>
              <a:endParaRPr sz="2400"/>
            </a:p>
          </p:txBody>
        </p:sp>
        <p:pic>
          <p:nvPicPr>
            <p:cNvPr id="36" name="Picture 8" descr="Felix the Cat | Disney Fanon Wiki | Fandom">
              <a:extLst>
                <a:ext uri="{FF2B5EF4-FFF2-40B4-BE49-F238E27FC236}">
                  <a16:creationId xmlns:a16="http://schemas.microsoft.com/office/drawing/2014/main" id="{23CD4F40-78D1-FAA1-07CF-AF8D707F31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1360" y="2039620"/>
              <a:ext cx="1155700" cy="12446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1" name="Doraemon Group"/>
          <p:cNvGrpSpPr/>
          <p:nvPr/>
        </p:nvGrpSpPr>
        <p:grpSpPr>
          <a:xfrm>
            <a:off x="7156145" y="2533227"/>
            <a:ext cx="2032000" cy="2032000"/>
            <a:chOff x="5367109" y="1899920"/>
            <a:chExt cx="1524000" cy="1524000"/>
          </a:xfrm>
        </p:grpSpPr>
        <p:sp>
          <p:nvSpPr>
            <p:cNvPr id="61" name="Card 61">
              <a:extLst>
                <a:ext uri="{FF2B5EF4-FFF2-40B4-BE49-F238E27FC236}">
                  <a16:creationId xmlns:a16="http://schemas.microsoft.com/office/drawing/2014/main" id="{0A208A6C-F1DB-15C3-5881-F23FD66ED9C1}"/>
                </a:ext>
              </a:extLst>
            </p:cNvPr>
            <p:cNvSpPr/>
            <p:nvPr/>
          </p:nvSpPr>
          <p:spPr>
            <a:xfrm>
              <a:off x="5367109" y="1899920"/>
              <a:ext cx="1524000" cy="1524000"/>
            </a:xfrm>
            <a:prstGeom prst="rect">
              <a:avLst/>
            </a:prstGeom>
            <a:solidFill>
              <a:srgbClr val="FFFFFF"/>
            </a:solidFill>
            <a:ln w="19050" cap="flat">
              <a:solidFill>
                <a:schemeClr val="accent1"/>
              </a:solidFill>
            </a:ln>
            <a:effectLst>
              <a:outerShdw blurRad="90000" dist="30000" dir="2700000" rotWithShape="0">
                <a:srgbClr val="000000">
                  <a:alpha val="45000"/>
                </a:srgbClr>
              </a:outerShdw>
            </a:effectLst>
          </p:spPr>
          <p:txBody>
            <a:bodyPr/>
            <a:lstStyle/>
            <a:p>
              <a:endParaRPr sz="2400"/>
            </a:p>
          </p:txBody>
        </p:sp>
        <p:pic>
          <p:nvPicPr>
            <p:cNvPr id="42" name="Picture 41">
              <a:extLst>
                <a:ext uri="{FF2B5EF4-FFF2-40B4-BE49-F238E27FC236}">
                  <a16:creationId xmlns:a16="http://schemas.microsoft.com/office/drawing/2014/main" id="{00C87C4E-DEFB-B0EE-210D-274C6317E19E}"/>
                </a:ext>
              </a:extLst>
            </p:cNvPr>
            <p:cNvPicPr>
              <a:picLocks noChangeAspect="1"/>
            </p:cNvPicPr>
            <p:nvPr/>
          </p:nvPicPr>
          <p:blipFill>
            <a:blip r:embed="rId5"/>
            <a:stretch>
              <a:fillRect/>
            </a:stretch>
          </p:blipFill>
          <p:spPr>
            <a:xfrm>
              <a:off x="5557609" y="2039620"/>
              <a:ext cx="1143000" cy="1244600"/>
            </a:xfrm>
            <a:prstGeom prst="rect">
              <a:avLst/>
            </a:prstGeom>
          </p:spPr>
        </p:pic>
      </p:grpSp>
      <p:grpSp>
        <p:nvGrpSpPr>
          <p:cNvPr id="202" name="Sonic Group"/>
          <p:cNvGrpSpPr/>
          <p:nvPr/>
        </p:nvGrpSpPr>
        <p:grpSpPr>
          <a:xfrm>
            <a:off x="4599094" y="2347387"/>
            <a:ext cx="2993813" cy="2929467"/>
            <a:chOff x="3449320" y="1570040"/>
            <a:chExt cx="2245360" cy="2197100"/>
          </a:xfrm>
        </p:grpSpPr>
        <p:sp>
          <p:nvSpPr>
            <p:cNvPr id="62" name="Card 62">
              <a:extLst>
                <a:ext uri="{FF2B5EF4-FFF2-40B4-BE49-F238E27FC236}">
                  <a16:creationId xmlns:a16="http://schemas.microsoft.com/office/drawing/2014/main" id="{8534EA15-0FDC-2392-9E24-9711FA8C4371}"/>
                </a:ext>
              </a:extLst>
            </p:cNvPr>
            <p:cNvSpPr/>
            <p:nvPr/>
          </p:nvSpPr>
          <p:spPr>
            <a:xfrm>
              <a:off x="3449320" y="1570040"/>
              <a:ext cx="2245360" cy="2197100"/>
            </a:xfrm>
            <a:prstGeom prst="rect">
              <a:avLst/>
            </a:prstGeom>
            <a:solidFill>
              <a:srgbClr val="FFFFFF"/>
            </a:solidFill>
            <a:ln w="19050" cap="flat">
              <a:solidFill>
                <a:schemeClr val="accent1"/>
              </a:solidFill>
            </a:ln>
            <a:effectLst>
              <a:outerShdw blurRad="90000" dist="30000" dir="2700000" rotWithShape="0">
                <a:srgbClr val="000000">
                  <a:alpha val="45000"/>
                </a:srgbClr>
              </a:outerShdw>
            </a:effectLst>
          </p:spPr>
          <p:txBody>
            <a:bodyPr/>
            <a:lstStyle/>
            <a:p>
              <a:endParaRPr sz="2400"/>
            </a:p>
          </p:txBody>
        </p:sp>
        <p:pic>
          <p:nvPicPr>
            <p:cNvPr id="38" name="Picture 14" descr="Sonic the Hedgehog - Sonic Retro">
              <a:extLst>
                <a:ext uri="{FF2B5EF4-FFF2-40B4-BE49-F238E27FC236}">
                  <a16:creationId xmlns:a16="http://schemas.microsoft.com/office/drawing/2014/main" id="{54F9728B-32AB-9805-2BA3-8FE09D3A01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81780" y="1781068"/>
              <a:ext cx="1162050" cy="182197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21433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7"/>
                                        </p:tgtEl>
                                        <p:attrNameLst>
                                          <p:attrName>style.visibility</p:attrName>
                                        </p:attrNameLst>
                                      </p:cBhvr>
                                      <p:to>
                                        <p:strVal val="visible"/>
                                      </p:to>
                                    </p:set>
                                  </p:childTnLst>
                                </p:cTn>
                              </p:par>
                              <p:par>
                                <p:cTn id="9" presetID="1" presetClass="entr" presetSubtype="0" fill="hold" nodeType="withEffect">
                                  <p:stCondLst>
                                    <p:cond delay="500"/>
                                  </p:stCondLst>
                                  <p:childTnLst>
                                    <p:set>
                                      <p:cBhvr>
                                        <p:cTn id="10" dur="1" fill="hold">
                                          <p:stCondLst>
                                            <p:cond delay="0"/>
                                          </p:stCondLst>
                                        </p:cTn>
                                        <p:tgtEl>
                                          <p:spTgt spid="201"/>
                                        </p:tgtEl>
                                        <p:attrNameLst>
                                          <p:attrName>style.visibility</p:attrName>
                                        </p:attrNameLst>
                                      </p:cBhvr>
                                      <p:to>
                                        <p:strVal val="visible"/>
                                      </p:to>
                                    </p:set>
                                  </p:childTnLst>
                                </p:cTn>
                              </p:par>
                              <p:par>
                                <p:cTn id="11" presetID="1" presetClass="entr" presetSubtype="0" fill="hold" nodeType="withEffect">
                                  <p:stCondLst>
                                    <p:cond delay="500"/>
                                  </p:stCondLst>
                                  <p:childTnLst>
                                    <p:set>
                                      <p:cBhvr>
                                        <p:cTn id="12" dur="1" fill="hold">
                                          <p:stCondLst>
                                            <p:cond delay="0"/>
                                          </p:stCondLst>
                                        </p:cTn>
                                        <p:tgtEl>
                                          <p:spTgt spid="6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0" presetClass="path" presetSubtype="0" fill="hold" nodeType="clickEffect">
                                  <p:stCondLst>
                                    <p:cond delay="0"/>
                                  </p:stCondLst>
                                  <p:childTnLst>
                                    <p:animMotion origin="layout" path="M 0 0 L -0.045 0 E" pathEditMode="relative" rAng="0" ptsTypes="">
                                      <p:cBhvr>
                                        <p:cTn id="16" dur="250" fill="hold"/>
                                        <p:tgtEl>
                                          <p:spTgt spid="200"/>
                                        </p:tgtEl>
                                        <p:attrNameLst>
                                          <p:attrName>ppt_x</p:attrName>
                                          <p:attrName>ppt_y</p:attrName>
                                        </p:attrNameLst>
                                      </p:cBhvr>
                                      <p:rCtr x="0" y="0"/>
                                    </p:animMotion>
                                  </p:childTnLst>
                                </p:cTn>
                              </p:par>
                              <p:par>
                                <p:cTn id="17" presetID="0" presetClass="path" presetSubtype="0" fill="hold" nodeType="withEffect">
                                  <p:stCondLst>
                                    <p:cond delay="0"/>
                                  </p:stCondLst>
                                  <p:childTnLst>
                                    <p:animMotion origin="layout" path="M 0 0 L 0.045 0 E" pathEditMode="relative" rAng="0" ptsTypes="">
                                      <p:cBhvr>
                                        <p:cTn id="18" dur="250" fill="hold"/>
                                        <p:tgtEl>
                                          <p:spTgt spid="201"/>
                                        </p:tgtEl>
                                        <p:attrNameLst>
                                          <p:attrName>ppt_x</p:attrName>
                                          <p:attrName>ppt_y</p:attrName>
                                        </p:attrNameLst>
                                      </p:cBhvr>
                                      <p:rCtr x="0" y="0"/>
                                    </p:animMotion>
                                  </p:childTnLst>
                                </p:cTn>
                              </p:par>
                              <p:par>
                                <p:cTn id="19" presetID="10" presetClass="exit" presetSubtype="0" fill="hold" nodeType="withEffect">
                                  <p:stCondLst>
                                    <p:cond delay="0"/>
                                  </p:stCondLst>
                                  <p:childTnLst>
                                    <p:animEffect transition="out" filter="fade">
                                      <p:cBhvr>
                                        <p:cTn id="20" dur="400"/>
                                        <p:tgtEl>
                                          <p:spTgt spid="67"/>
                                        </p:tgtEl>
                                      </p:cBhvr>
                                    </p:animEffect>
                                    <p:set>
                                      <p:cBhvr>
                                        <p:cTn id="21" dur="1" fill="hold">
                                          <p:stCondLst>
                                            <p:cond delay="399"/>
                                          </p:stCondLst>
                                        </p:cTn>
                                        <p:tgtEl>
                                          <p:spTgt spid="67"/>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400"/>
                                        <p:tgtEl>
                                          <p:spTgt spid="68"/>
                                        </p:tgtEl>
                                      </p:cBhvr>
                                    </p:animEffect>
                                    <p:set>
                                      <p:cBhvr>
                                        <p:cTn id="24" dur="1" fill="hold">
                                          <p:stCondLst>
                                            <p:cond delay="399"/>
                                          </p:stCondLst>
                                        </p:cTn>
                                        <p:tgtEl>
                                          <p:spTgt spid="68"/>
                                        </p:tgtEl>
                                        <p:attrNameLst>
                                          <p:attrName>style.visibility</p:attrName>
                                        </p:attrNameLst>
                                      </p:cBhvr>
                                      <p:to>
                                        <p:strVal val="hidden"/>
                                      </p:to>
                                    </p:set>
                                  </p:childTnLst>
                                </p:cTn>
                              </p:par>
                              <p:par>
                                <p:cTn id="25" presetID="0" presetClass="path" presetSubtype="0" fill="hold" nodeType="withEffect">
                                  <p:stCondLst>
                                    <p:cond delay="250"/>
                                  </p:stCondLst>
                                  <p:childTnLst>
                                    <p:animMotion origin="layout" path="M -0.045 0 L 0.159 0 E" pathEditMode="relative" rAng="0" ptsTypes="">
                                      <p:cBhvr>
                                        <p:cTn id="26" dur="800" accel="100000" fill="hold"/>
                                        <p:tgtEl>
                                          <p:spTgt spid="200"/>
                                        </p:tgtEl>
                                        <p:attrNameLst>
                                          <p:attrName>ppt_x</p:attrName>
                                          <p:attrName>ppt_y</p:attrName>
                                        </p:attrNameLst>
                                      </p:cBhvr>
                                      <p:rCtr x="0" y="0"/>
                                    </p:animMotion>
                                  </p:childTnLst>
                                </p:cTn>
                              </p:par>
                              <p:par>
                                <p:cTn id="27" presetID="0" presetClass="path" presetSubtype="0" fill="hold" nodeType="withEffect">
                                  <p:stCondLst>
                                    <p:cond delay="250"/>
                                  </p:stCondLst>
                                  <p:childTnLst>
                                    <p:animMotion origin="layout" path="M 0.045 0 L -0.17 0 E" pathEditMode="relative" rAng="0" ptsTypes="">
                                      <p:cBhvr>
                                        <p:cTn id="28" dur="800" accel="100000" fill="hold"/>
                                        <p:tgtEl>
                                          <p:spTgt spid="201"/>
                                        </p:tgtEl>
                                        <p:attrNameLst>
                                          <p:attrName>ppt_x</p:attrName>
                                          <p:attrName>ppt_y</p:attrName>
                                        </p:attrNameLst>
                                      </p:cBhvr>
                                      <p:rCtr x="0" y="0"/>
                                    </p:animMotion>
                                  </p:childTnLst>
                                </p:cTn>
                              </p:par>
                              <p:par>
                                <p:cTn id="29" presetID="11" presetClass="exit" presetSubtype="0" fill="hold" nodeType="withEffect">
                                  <p:stCondLst>
                                    <p:cond delay="1050"/>
                                  </p:stCondLst>
                                  <p:childTnLst>
                                    <p:set>
                                      <p:cBhvr>
                                        <p:cTn id="30" dur="1" fill="hold">
                                          <p:stCondLst>
                                            <p:cond delay="0"/>
                                          </p:stCondLst>
                                        </p:cTn>
                                        <p:tgtEl>
                                          <p:spTgt spid="200"/>
                                        </p:tgtEl>
                                        <p:attrNameLst>
                                          <p:attrName>style.visibility</p:attrName>
                                        </p:attrNameLst>
                                      </p:cBhvr>
                                      <p:to>
                                        <p:strVal val="hidden"/>
                                      </p:to>
                                    </p:set>
                                  </p:childTnLst>
                                </p:cTn>
                              </p:par>
                              <p:par>
                                <p:cTn id="31" presetID="11" presetClass="exit" presetSubtype="0" fill="hold" nodeType="withEffect">
                                  <p:stCondLst>
                                    <p:cond delay="1050"/>
                                  </p:stCondLst>
                                  <p:childTnLst>
                                    <p:set>
                                      <p:cBhvr>
                                        <p:cTn id="32" dur="1" fill="hold">
                                          <p:stCondLst>
                                            <p:cond delay="0"/>
                                          </p:stCondLst>
                                        </p:cTn>
                                        <p:tgtEl>
                                          <p:spTgt spid="201"/>
                                        </p:tgtEl>
                                        <p:attrNameLst>
                                          <p:attrName>style.visibility</p:attrName>
                                        </p:attrNameLst>
                                      </p:cBhvr>
                                      <p:to>
                                        <p:strVal val="hidden"/>
                                      </p:to>
                                    </p:set>
                                  </p:childTnLst>
                                </p:cTn>
                              </p:par>
                              <p:par>
                                <p:cTn id="33" presetID="6" presetClass="entr" presetSubtype="0" fill="hold" nodeType="withEffect">
                                  <p:stCondLst>
                                    <p:cond delay="1050"/>
                                  </p:stCondLst>
                                  <p:childTnLst>
                                    <p:set>
                                      <p:cBhvr>
                                        <p:cTn id="34" dur="1" fill="hold">
                                          <p:stCondLst>
                                            <p:cond delay="0"/>
                                          </p:stCondLst>
                                        </p:cTn>
                                        <p:tgtEl>
                                          <p:spTgt spid="202"/>
                                        </p:tgtEl>
                                        <p:attrNameLst>
                                          <p:attrName>style.visibility</p:attrName>
                                        </p:attrNameLst>
                                      </p:cBhvr>
                                      <p:to>
                                        <p:strVal val="visible"/>
                                      </p:to>
                                    </p:set>
                                    <p:animEffect transition="in" filter="fade">
                                      <p:cBhvr>
                                        <p:cTn id="35" dur="700"/>
                                        <p:tgtEl>
                                          <p:spTgt spid="202"/>
                                        </p:tgtEl>
                                      </p:cBhvr>
                                    </p:animEffect>
                                    <p:animScale>
                                      <p:cBhvr>
                                        <p:cTn id="36" dur="700" fill="hold"/>
                                        <p:tgtEl>
                                          <p:spTgt spid="202"/>
                                        </p:tgtEl>
                                      </p:cBhvr>
                                      <p:from x="0" y="0"/>
                                      <p:to x="100000" y="100000"/>
                                    </p:animScale>
                                  </p:childTnLst>
                                </p:cTn>
                              </p:par>
                              <p:par>
                                <p:cTn id="37" presetID="1" presetClass="entr" presetSubtype="0" fill="hold" nodeType="withEffect">
                                  <p:stCondLst>
                                    <p:cond delay="1450"/>
                                  </p:stCondLst>
                                  <p:childTnLst>
                                    <p:set>
                                      <p:cBhvr>
                                        <p:cTn id="38"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AE0A2C5-5AF1-CCED-258F-54DAAB07799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197DF06-3ADE-A2FC-D340-346E32F669B0}"/>
              </a:ext>
            </a:extLst>
          </p:cNvPr>
          <p:cNvSpPr>
            <a:spLocks noGrp="1"/>
          </p:cNvSpPr>
          <p:nvPr>
            <p:ph type="title"/>
          </p:nvPr>
        </p:nvSpPr>
        <p:spPr>
          <a:xfrm>
            <a:off x="865652" y="766666"/>
            <a:ext cx="4609240" cy="1708491"/>
          </a:xfrm>
        </p:spPr>
        <p:txBody>
          <a:bodyPr>
            <a:normAutofit/>
          </a:bodyPr>
          <a:lstStyle/>
          <a:p>
            <a:r>
              <a:rPr lang="en-US">
                <a:solidFill>
                  <a:schemeClr val="bg1"/>
                </a:solidFill>
              </a:rPr>
              <a:t>Evolution is OK</a:t>
            </a:r>
            <a:endParaRPr lang="en-US" dirty="0">
              <a:solidFill>
                <a:schemeClr val="bg1"/>
              </a:solidFill>
            </a:endParaRPr>
          </a:p>
        </p:txBody>
      </p:sp>
      <p:sp>
        <p:nvSpPr>
          <p:cNvPr id="28" name="Slide Number Placeholder 27">
            <a:extLst>
              <a:ext uri="{FF2B5EF4-FFF2-40B4-BE49-F238E27FC236}">
                <a16:creationId xmlns:a16="http://schemas.microsoft.com/office/drawing/2014/main" id="{CA16D86E-2A2A-F930-03AC-D1BE8FA338B5}"/>
              </a:ext>
            </a:extLst>
          </p:cNvPr>
          <p:cNvSpPr>
            <a:spLocks noGrp="1"/>
          </p:cNvSpPr>
          <p:nvPr>
            <p:ph type="sldNum" sz="quarter" idx="26"/>
          </p:nvPr>
        </p:nvSpPr>
        <p:spPr/>
        <p:txBody>
          <a:bodyPr/>
          <a:lstStyle/>
          <a:p>
            <a:fld id="{3086EA1D-707D-B54C-8FFB-433BD1A27D0B}" type="slidenum">
              <a:rPr lang="en-US" smtClean="0">
                <a:solidFill>
                  <a:schemeClr val="bg1"/>
                </a:solidFill>
              </a:rPr>
              <a:pPr/>
              <a:t>16</a:t>
            </a:fld>
            <a:endParaRPr lang="en-US" dirty="0">
              <a:solidFill>
                <a:schemeClr val="bg1"/>
              </a:solidFill>
            </a:endParaRPr>
          </a:p>
        </p:txBody>
      </p:sp>
      <p:pic>
        <p:nvPicPr>
          <p:cNvPr id="2" name="Picture 1" descr="PUBG update 2.39 Patch Notes Reveal Tactical Gear Changes, Upgraded  Terrain, And Ranked Season 24 - PlayStation Universe">
            <a:extLst>
              <a:ext uri="{FF2B5EF4-FFF2-40B4-BE49-F238E27FC236}">
                <a16:creationId xmlns:a16="http://schemas.microsoft.com/office/drawing/2014/main" id="{D2B03758-9A4C-7138-6966-88218D0A3F43}"/>
              </a:ext>
            </a:extLst>
          </p:cNvPr>
          <p:cNvPicPr>
            <a:picLocks noChangeAspect="1"/>
          </p:cNvPicPr>
          <p:nvPr/>
        </p:nvPicPr>
        <p:blipFill>
          <a:blip r:embed="rId3"/>
          <a:stretch>
            <a:fillRect/>
          </a:stretch>
        </p:blipFill>
        <p:spPr>
          <a:xfrm>
            <a:off x="6096000" y="-20628"/>
            <a:ext cx="6216315" cy="3496677"/>
          </a:xfrm>
          <a:prstGeom prst="rect">
            <a:avLst/>
          </a:prstGeom>
        </p:spPr>
      </p:pic>
      <p:pic>
        <p:nvPicPr>
          <p:cNvPr id="3" name="Picture 2" descr="Fortnite | Download &amp; Play For Free ...">
            <a:extLst>
              <a:ext uri="{FF2B5EF4-FFF2-40B4-BE49-F238E27FC236}">
                <a16:creationId xmlns:a16="http://schemas.microsoft.com/office/drawing/2014/main" id="{7A818D00-745C-F0F3-A97F-0700F9A29780}"/>
              </a:ext>
            </a:extLst>
          </p:cNvPr>
          <p:cNvPicPr>
            <a:picLocks noChangeAspect="1"/>
          </p:cNvPicPr>
          <p:nvPr/>
        </p:nvPicPr>
        <p:blipFill>
          <a:blip r:embed="rId4"/>
          <a:stretch>
            <a:fillRect/>
          </a:stretch>
        </p:blipFill>
        <p:spPr>
          <a:xfrm>
            <a:off x="6095337" y="3362699"/>
            <a:ext cx="6231663" cy="3489730"/>
          </a:xfrm>
          <a:prstGeom prst="rect">
            <a:avLst/>
          </a:prstGeom>
        </p:spPr>
      </p:pic>
      <p:pic>
        <p:nvPicPr>
          <p:cNvPr id="6" name="Picture 5" descr="history-of-human-evolution">
            <a:extLst>
              <a:ext uri="{FF2B5EF4-FFF2-40B4-BE49-F238E27FC236}">
                <a16:creationId xmlns:a16="http://schemas.microsoft.com/office/drawing/2014/main" id="{F3EFC539-F91B-1FE9-9F25-4329FA7BDD51}"/>
              </a:ext>
            </a:extLst>
          </p:cNvPr>
          <p:cNvPicPr>
            <a:picLocks noChangeAspect="1"/>
          </p:cNvPicPr>
          <p:nvPr/>
        </p:nvPicPr>
        <p:blipFill>
          <a:blip r:embed="rId5"/>
          <a:stretch>
            <a:fillRect/>
          </a:stretch>
        </p:blipFill>
        <p:spPr>
          <a:xfrm>
            <a:off x="67374" y="2035902"/>
            <a:ext cx="5896130" cy="2880294"/>
          </a:xfrm>
          <a:prstGeom prst="rect">
            <a:avLst/>
          </a:prstGeom>
        </p:spPr>
      </p:pic>
    </p:spTree>
    <p:extLst>
      <p:ext uri="{BB962C8B-B14F-4D97-AF65-F5344CB8AC3E}">
        <p14:creationId xmlns:p14="http://schemas.microsoft.com/office/powerpoint/2010/main" val="3239495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0405059-AF58-128E-79AB-8156C7D9149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F824C15-9550-DD78-AB37-D70E7DF6BC12}"/>
              </a:ext>
            </a:extLst>
          </p:cNvPr>
          <p:cNvSpPr>
            <a:spLocks noGrp="1"/>
          </p:cNvSpPr>
          <p:nvPr>
            <p:ph type="title"/>
          </p:nvPr>
        </p:nvSpPr>
        <p:spPr>
          <a:xfrm>
            <a:off x="111035" y="1544457"/>
            <a:ext cx="3188426" cy="2128383"/>
          </a:xfrm>
        </p:spPr>
        <p:txBody>
          <a:bodyPr anchor="b">
            <a:noAutofit/>
          </a:bodyPr>
          <a:lstStyle/>
          <a:p>
            <a:r>
              <a:rPr lang="en-US" sz="4300" dirty="0">
                <a:solidFill>
                  <a:schemeClr val="bg1"/>
                </a:solidFill>
              </a:rPr>
              <a:t>Part 3: Communicate Your Vision.</a:t>
            </a:r>
          </a:p>
        </p:txBody>
      </p:sp>
      <p:pic>
        <p:nvPicPr>
          <p:cNvPr id="2" name="Picture 1" descr="Green dialogue boxes">
            <a:extLst>
              <a:ext uri="{FF2B5EF4-FFF2-40B4-BE49-F238E27FC236}">
                <a16:creationId xmlns:a16="http://schemas.microsoft.com/office/drawing/2014/main" id="{FD7797CA-17AC-77AD-BD5F-5FA768F67940}"/>
              </a:ext>
            </a:extLst>
          </p:cNvPr>
          <p:cNvPicPr>
            <a:picLocks noChangeAspect="1"/>
          </p:cNvPicPr>
          <p:nvPr/>
        </p:nvPicPr>
        <p:blipFill>
          <a:blip r:embed="rId3"/>
          <a:srcRect t="1178" r="-1" b="143"/>
          <a:stretch>
            <a:fillRect/>
          </a:stretch>
        </p:blipFill>
        <p:spPr>
          <a:xfrm>
            <a:off x="3461068" y="584337"/>
            <a:ext cx="6562498" cy="5391013"/>
          </a:xfrm>
          <a:prstGeom prst="rect">
            <a:avLst/>
          </a:prstGeom>
          <a:noFill/>
        </p:spPr>
      </p:pic>
      <p:sp>
        <p:nvSpPr>
          <p:cNvPr id="28" name="Slide Number Placeholder 27">
            <a:extLst>
              <a:ext uri="{FF2B5EF4-FFF2-40B4-BE49-F238E27FC236}">
                <a16:creationId xmlns:a16="http://schemas.microsoft.com/office/drawing/2014/main" id="{A3DD6475-6014-F6AC-516E-40C1A6367C9E}"/>
              </a:ext>
            </a:extLst>
          </p:cNvPr>
          <p:cNvSpPr>
            <a:spLocks noGrp="1"/>
          </p:cNvSpPr>
          <p:nvPr>
            <p:ph type="sldNum" sz="quarter" idx="10"/>
          </p:nvPr>
        </p:nvSpPr>
        <p:spPr>
          <a:xfrm>
            <a:off x="10634663" y="6290433"/>
            <a:ext cx="1100137" cy="365125"/>
          </a:xfrm>
        </p:spPr>
        <p:txBody>
          <a:bodyPr anchor="ctr">
            <a:normAutofit/>
          </a:bodyPr>
          <a:lstStyle/>
          <a:p>
            <a:pPr>
              <a:spcAft>
                <a:spcPts val="600"/>
              </a:spcAft>
            </a:pPr>
            <a:fld id="{3086EA1D-707D-B54C-8FFB-433BD1A27D0B}" type="slidenum">
              <a:rPr lang="en-US" smtClean="0">
                <a:solidFill>
                  <a:schemeClr val="bg1"/>
                </a:solidFill>
              </a:rPr>
              <a:pPr>
                <a:spcAft>
                  <a:spcPts val="600"/>
                </a:spcAft>
              </a:pPr>
              <a:t>17</a:t>
            </a:fld>
            <a:endParaRPr lang="en-US">
              <a:solidFill>
                <a:schemeClr val="bg1"/>
              </a:solidFill>
            </a:endParaRPr>
          </a:p>
        </p:txBody>
      </p:sp>
    </p:spTree>
    <p:extLst>
      <p:ext uri="{BB962C8B-B14F-4D97-AF65-F5344CB8AC3E}">
        <p14:creationId xmlns:p14="http://schemas.microsoft.com/office/powerpoint/2010/main" val="40992207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F19683B-B619-79F5-A92C-EE5B2DB7332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401EB20-C3E1-3DCF-49FF-AE48F63B37C2}"/>
              </a:ext>
            </a:extLst>
          </p:cNvPr>
          <p:cNvSpPr>
            <a:spLocks noGrp="1"/>
          </p:cNvSpPr>
          <p:nvPr>
            <p:ph type="title"/>
          </p:nvPr>
        </p:nvSpPr>
        <p:spPr>
          <a:xfrm>
            <a:off x="468086" y="385004"/>
            <a:ext cx="11266714" cy="589032"/>
          </a:xfrm>
        </p:spPr>
        <p:txBody>
          <a:bodyPr anchor="ctr">
            <a:noAutofit/>
          </a:bodyPr>
          <a:lstStyle/>
          <a:p>
            <a:r>
              <a:rPr lang="en-US" sz="4300" dirty="0">
                <a:solidFill>
                  <a:schemeClr val="bg1"/>
                </a:solidFill>
              </a:rPr>
              <a:t>You Have to Win Both Heart and Mind</a:t>
            </a:r>
          </a:p>
        </p:txBody>
      </p:sp>
      <p:sp>
        <p:nvSpPr>
          <p:cNvPr id="33" name="Text Placeholder 3">
            <a:extLst>
              <a:ext uri="{FF2B5EF4-FFF2-40B4-BE49-F238E27FC236}">
                <a16:creationId xmlns:a16="http://schemas.microsoft.com/office/drawing/2014/main" id="{B3B92C02-E4B7-1B79-2706-0F94729F4FB0}"/>
              </a:ext>
            </a:extLst>
          </p:cNvPr>
          <p:cNvSpPr>
            <a:spLocks noGrp="1"/>
          </p:cNvSpPr>
          <p:nvPr>
            <p:ph type="body" sz="quarter" idx="11"/>
          </p:nvPr>
        </p:nvSpPr>
        <p:spPr>
          <a:xfrm>
            <a:off x="457200" y="954291"/>
            <a:ext cx="11277600" cy="365760"/>
          </a:xfrm>
        </p:spPr>
        <p:txBody>
          <a:bodyPr/>
          <a:lstStyle/>
          <a:p>
            <a:r>
              <a:rPr lang="en-US" dirty="0">
                <a:solidFill>
                  <a:schemeClr val="bg1"/>
                </a:solidFill>
              </a:rPr>
              <a:t>Use both logic and emotion to tell your story</a:t>
            </a:r>
          </a:p>
        </p:txBody>
      </p:sp>
      <p:sp>
        <p:nvSpPr>
          <p:cNvPr id="28" name="Slide Number Placeholder 27">
            <a:extLst>
              <a:ext uri="{FF2B5EF4-FFF2-40B4-BE49-F238E27FC236}">
                <a16:creationId xmlns:a16="http://schemas.microsoft.com/office/drawing/2014/main" id="{F523A250-29A4-DDB0-12C5-515AF7066A02}"/>
              </a:ext>
            </a:extLst>
          </p:cNvPr>
          <p:cNvSpPr>
            <a:spLocks noGrp="1"/>
          </p:cNvSpPr>
          <p:nvPr>
            <p:ph type="sldNum" sz="quarter" idx="15"/>
          </p:nvPr>
        </p:nvSpPr>
        <p:spPr>
          <a:xfrm>
            <a:off x="10634663" y="6290433"/>
            <a:ext cx="1100137" cy="365125"/>
          </a:xfrm>
        </p:spPr>
        <p:txBody>
          <a:bodyPr anchor="ctr">
            <a:normAutofit/>
          </a:bodyPr>
          <a:lstStyle/>
          <a:p>
            <a:pPr>
              <a:spcAft>
                <a:spcPts val="600"/>
              </a:spcAft>
            </a:pPr>
            <a:fld id="{3086EA1D-707D-B54C-8FFB-433BD1A27D0B}" type="slidenum">
              <a:rPr lang="en-US" smtClean="0">
                <a:solidFill>
                  <a:schemeClr val="bg1"/>
                </a:solidFill>
              </a:rPr>
              <a:pPr>
                <a:spcAft>
                  <a:spcPts val="600"/>
                </a:spcAft>
              </a:pPr>
              <a:t>18</a:t>
            </a:fld>
            <a:endParaRPr lang="en-US">
              <a:solidFill>
                <a:schemeClr val="bg1"/>
              </a:solidFill>
            </a:endParaRPr>
          </a:p>
        </p:txBody>
      </p:sp>
      <p:pic>
        <p:nvPicPr>
          <p:cNvPr id="5" name="Picture 4">
            <a:extLst>
              <a:ext uri="{FF2B5EF4-FFF2-40B4-BE49-F238E27FC236}">
                <a16:creationId xmlns:a16="http://schemas.microsoft.com/office/drawing/2014/main" id="{7C796FAC-2EC2-3A33-A883-59399FA12B89}"/>
              </a:ext>
            </a:extLst>
          </p:cNvPr>
          <p:cNvPicPr>
            <a:picLocks noChangeAspect="1"/>
          </p:cNvPicPr>
          <p:nvPr/>
        </p:nvPicPr>
        <p:blipFill>
          <a:blip r:embed="rId3"/>
          <a:stretch>
            <a:fillRect/>
          </a:stretch>
        </p:blipFill>
        <p:spPr>
          <a:xfrm>
            <a:off x="229920" y="1333675"/>
            <a:ext cx="10817254" cy="4610743"/>
          </a:xfrm>
          <a:prstGeom prst="rect">
            <a:avLst/>
          </a:prstGeom>
        </p:spPr>
      </p:pic>
    </p:spTree>
    <p:extLst>
      <p:ext uri="{BB962C8B-B14F-4D97-AF65-F5344CB8AC3E}">
        <p14:creationId xmlns:p14="http://schemas.microsoft.com/office/powerpoint/2010/main" val="265282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6E0BDF7-AB67-DB3E-652D-A345D5797DE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774209C-DF9A-B8C3-10AD-70FF085B61E8}"/>
              </a:ext>
            </a:extLst>
          </p:cNvPr>
          <p:cNvSpPr>
            <a:spLocks noGrp="1"/>
          </p:cNvSpPr>
          <p:nvPr>
            <p:ph type="title"/>
          </p:nvPr>
        </p:nvSpPr>
        <p:spPr/>
        <p:txBody>
          <a:bodyPr>
            <a:normAutofit fontScale="90000"/>
          </a:bodyPr>
          <a:lstStyle/>
          <a:p>
            <a:r>
              <a:rPr lang="en-US" sz="3600" dirty="0">
                <a:solidFill>
                  <a:schemeClr val="bg1"/>
                </a:solidFill>
              </a:rPr>
              <a:t>Three Points You Must Communicate</a:t>
            </a:r>
          </a:p>
        </p:txBody>
      </p:sp>
      <p:sp>
        <p:nvSpPr>
          <p:cNvPr id="28" name="Slide Number Placeholder 27">
            <a:extLst>
              <a:ext uri="{FF2B5EF4-FFF2-40B4-BE49-F238E27FC236}">
                <a16:creationId xmlns:a16="http://schemas.microsoft.com/office/drawing/2014/main" id="{0BDB649B-B02B-8983-744C-BFB5E5983086}"/>
              </a:ext>
            </a:extLst>
          </p:cNvPr>
          <p:cNvSpPr>
            <a:spLocks noGrp="1"/>
          </p:cNvSpPr>
          <p:nvPr>
            <p:ph type="sldNum" sz="quarter" idx="26"/>
          </p:nvPr>
        </p:nvSpPr>
        <p:spPr/>
        <p:txBody>
          <a:bodyPr/>
          <a:lstStyle/>
          <a:p>
            <a:fld id="{3086EA1D-707D-B54C-8FFB-433BD1A27D0B}" type="slidenum">
              <a:rPr lang="en-US" smtClean="0">
                <a:solidFill>
                  <a:schemeClr val="bg1"/>
                </a:solidFill>
              </a:rPr>
              <a:pPr/>
              <a:t>19</a:t>
            </a:fld>
            <a:endParaRPr lang="en-US" dirty="0">
              <a:solidFill>
                <a:schemeClr val="bg1"/>
              </a:solidFill>
            </a:endParaRPr>
          </a:p>
        </p:txBody>
      </p:sp>
      <p:pic>
        <p:nvPicPr>
          <p:cNvPr id="2" name="Picture 2" descr="Virtual Games to Play on Zoom with Coworkers &amp; Adults in 2023">
            <a:extLst>
              <a:ext uri="{FF2B5EF4-FFF2-40B4-BE49-F238E27FC236}">
                <a16:creationId xmlns:a16="http://schemas.microsoft.com/office/drawing/2014/main" id="{B33FDDE2-70D5-4A8E-ABD2-45D5BD49B4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316" y="1594375"/>
            <a:ext cx="3516258" cy="2319751"/>
          </a:xfrm>
          <a:prstGeom prst="rect">
            <a:avLst/>
          </a:prstGeom>
          <a:noFill/>
          <a:ln w="63500" cmpd="sng">
            <a:solidFill>
              <a:srgbClr val="1F394D"/>
            </a:solidFill>
          </a:ln>
          <a:extLst>
            <a:ext uri="{909E8E84-426E-40DD-AFC4-6F175D3DCCD1}">
              <a14:hiddenFill xmlns:a14="http://schemas.microsoft.com/office/drawing/2010/main">
                <a:solidFill>
                  <a:srgbClr val="FFFFFF"/>
                </a:solidFill>
              </a14:hiddenFill>
            </a:ext>
          </a:extLst>
        </p:spPr>
      </p:pic>
      <p:pic>
        <p:nvPicPr>
          <p:cNvPr id="3" name="Picture 4" descr="Successful business man holding a trophy">
            <a:extLst>
              <a:ext uri="{FF2B5EF4-FFF2-40B4-BE49-F238E27FC236}">
                <a16:creationId xmlns:a16="http://schemas.microsoft.com/office/drawing/2014/main" id="{218D2677-46C9-57B1-9AFE-AE68323668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9235" y="1594375"/>
            <a:ext cx="3882111" cy="2377811"/>
          </a:xfrm>
          <a:prstGeom prst="rect">
            <a:avLst/>
          </a:prstGeom>
          <a:noFill/>
          <a:ln w="63500" cmpd="sng">
            <a:solidFill>
              <a:srgbClr val="1F394D"/>
            </a:solidFill>
          </a:ln>
          <a:extLst>
            <a:ext uri="{909E8E84-426E-40DD-AFC4-6F175D3DCCD1}">
              <a14:hiddenFill xmlns:a14="http://schemas.microsoft.com/office/drawing/2010/main">
                <a:solidFill>
                  <a:srgbClr val="FFFFFF"/>
                </a:solidFill>
              </a14:hiddenFill>
            </a:ext>
          </a:extLst>
        </p:spPr>
      </p:pic>
      <p:pic>
        <p:nvPicPr>
          <p:cNvPr id="5" name="Picture 6" descr="Eight behaviours that build trust - Roffey Park Institute">
            <a:extLst>
              <a:ext uri="{FF2B5EF4-FFF2-40B4-BE49-F238E27FC236}">
                <a16:creationId xmlns:a16="http://schemas.microsoft.com/office/drawing/2014/main" id="{6750BA64-C41B-EE42-8288-895C8ECD90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20622" y="1594375"/>
            <a:ext cx="3588159" cy="2392730"/>
          </a:xfrm>
          <a:prstGeom prst="rect">
            <a:avLst/>
          </a:prstGeom>
          <a:noFill/>
          <a:ln w="63500" cmpd="sng">
            <a:solidFill>
              <a:srgbClr val="1F394D"/>
            </a:solid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BBB8ABB-3F38-C159-8EB7-CCC5CD5DA4FE}"/>
              </a:ext>
            </a:extLst>
          </p:cNvPr>
          <p:cNvSpPr txBox="1"/>
          <p:nvPr/>
        </p:nvSpPr>
        <p:spPr>
          <a:xfrm>
            <a:off x="1187276" y="4211299"/>
            <a:ext cx="1592580" cy="646331"/>
          </a:xfrm>
          <a:prstGeom prst="rect">
            <a:avLst/>
          </a:prstGeom>
          <a:noFill/>
        </p:spPr>
        <p:txBody>
          <a:bodyPr wrap="square" rtlCol="0">
            <a:spAutoFit/>
          </a:bodyPr>
          <a:lstStyle/>
          <a:p>
            <a:pPr algn="ctr"/>
            <a:r>
              <a:rPr lang="en-US" b="1" dirty="0">
                <a:solidFill>
                  <a:schemeClr val="bg1"/>
                </a:solidFill>
              </a:rPr>
              <a:t>Our game will be fun</a:t>
            </a:r>
          </a:p>
        </p:txBody>
      </p:sp>
      <p:sp>
        <p:nvSpPr>
          <p:cNvPr id="7" name="TextBox 6">
            <a:extLst>
              <a:ext uri="{FF2B5EF4-FFF2-40B4-BE49-F238E27FC236}">
                <a16:creationId xmlns:a16="http://schemas.microsoft.com/office/drawing/2014/main" id="{7131010B-1DC2-87B1-F78C-C23231219794}"/>
              </a:ext>
            </a:extLst>
          </p:cNvPr>
          <p:cNvSpPr txBox="1"/>
          <p:nvPr/>
        </p:nvSpPr>
        <p:spPr>
          <a:xfrm>
            <a:off x="5067869" y="4211299"/>
            <a:ext cx="2024842" cy="646331"/>
          </a:xfrm>
          <a:prstGeom prst="rect">
            <a:avLst/>
          </a:prstGeom>
          <a:noFill/>
        </p:spPr>
        <p:txBody>
          <a:bodyPr wrap="square">
            <a:spAutoFit/>
          </a:bodyPr>
          <a:lstStyle/>
          <a:p>
            <a:pPr algn="ctr"/>
            <a:r>
              <a:rPr lang="en-US" b="1" dirty="0">
                <a:solidFill>
                  <a:schemeClr val="bg1"/>
                </a:solidFill>
              </a:rPr>
              <a:t>Our studio will </a:t>
            </a:r>
          </a:p>
          <a:p>
            <a:pPr algn="ctr"/>
            <a:r>
              <a:rPr lang="en-US" b="1" dirty="0">
                <a:solidFill>
                  <a:schemeClr val="bg1"/>
                </a:solidFill>
              </a:rPr>
              <a:t>achieve our goals</a:t>
            </a:r>
          </a:p>
        </p:txBody>
      </p:sp>
      <p:sp>
        <p:nvSpPr>
          <p:cNvPr id="8" name="TextBox 7">
            <a:extLst>
              <a:ext uri="{FF2B5EF4-FFF2-40B4-BE49-F238E27FC236}">
                <a16:creationId xmlns:a16="http://schemas.microsoft.com/office/drawing/2014/main" id="{9914A2A1-7EDB-F303-A5CA-4940F195F4D8}"/>
              </a:ext>
            </a:extLst>
          </p:cNvPr>
          <p:cNvSpPr txBox="1"/>
          <p:nvPr/>
        </p:nvSpPr>
        <p:spPr>
          <a:xfrm>
            <a:off x="8800992" y="4284278"/>
            <a:ext cx="1661509" cy="646331"/>
          </a:xfrm>
          <a:prstGeom prst="rect">
            <a:avLst/>
          </a:prstGeom>
          <a:noFill/>
        </p:spPr>
        <p:txBody>
          <a:bodyPr wrap="square">
            <a:spAutoFit/>
          </a:bodyPr>
          <a:lstStyle/>
          <a:p>
            <a:pPr algn="ctr"/>
            <a:r>
              <a:rPr lang="en-US" b="1" dirty="0">
                <a:solidFill>
                  <a:schemeClr val="bg1"/>
                </a:solidFill>
              </a:rPr>
              <a:t>You can trust and rely on us</a:t>
            </a:r>
          </a:p>
        </p:txBody>
      </p:sp>
      <p:sp>
        <p:nvSpPr>
          <p:cNvPr id="9" name="Oval 8">
            <a:extLst>
              <a:ext uri="{FF2B5EF4-FFF2-40B4-BE49-F238E27FC236}">
                <a16:creationId xmlns:a16="http://schemas.microsoft.com/office/drawing/2014/main" id="{44E6F243-7E62-E16F-5FAB-F0E29CE6DF78}"/>
              </a:ext>
            </a:extLst>
          </p:cNvPr>
          <p:cNvSpPr/>
          <p:nvPr/>
        </p:nvSpPr>
        <p:spPr>
          <a:xfrm>
            <a:off x="1026688" y="5096743"/>
            <a:ext cx="1905000" cy="622300"/>
          </a:xfrm>
          <a:prstGeom prst="ellipse">
            <a:avLst/>
          </a:prstGeom>
          <a:solidFill>
            <a:srgbClr val="1F394D"/>
          </a:solidFill>
          <a:ln w="9525" cap="flat" cmpd="sng" algn="ctr">
            <a:noFill/>
            <a:prstDash val="solid"/>
          </a:ln>
        </p:spPr>
        <p:style>
          <a:lnRef idx="1">
            <a:schemeClr val="accent1"/>
          </a:lnRef>
          <a:fillRef idx="3">
            <a:schemeClr val="accent1"/>
          </a:fillRef>
          <a:effectRef idx="2">
            <a:schemeClr val="accent1"/>
          </a:effectRef>
          <a:fontRef idx="minor">
            <a:schemeClr val="lt1"/>
          </a:fontRef>
        </p:style>
        <p:txBody>
          <a:bodyPr wrap="square" rtlCol="0" anchor="ctr" anchorCtr="0"/>
          <a:lstStyle/>
          <a:p>
            <a:pPr algn="ctr"/>
            <a:r>
              <a:rPr lang="en-US" sz="1600" b="1" dirty="0">
                <a:solidFill>
                  <a:schemeClr val="bg1"/>
                </a:solidFill>
              </a:rPr>
              <a:t>Product</a:t>
            </a:r>
          </a:p>
        </p:txBody>
      </p:sp>
      <p:sp>
        <p:nvSpPr>
          <p:cNvPr id="10" name="Oval 9">
            <a:extLst>
              <a:ext uri="{FF2B5EF4-FFF2-40B4-BE49-F238E27FC236}">
                <a16:creationId xmlns:a16="http://schemas.microsoft.com/office/drawing/2014/main" id="{0AE1CC1F-4B87-4B24-02D5-7B1A1638A2EA}"/>
              </a:ext>
            </a:extLst>
          </p:cNvPr>
          <p:cNvSpPr/>
          <p:nvPr/>
        </p:nvSpPr>
        <p:spPr>
          <a:xfrm>
            <a:off x="5067869" y="5096743"/>
            <a:ext cx="1905000" cy="622300"/>
          </a:xfrm>
          <a:prstGeom prst="ellipse">
            <a:avLst/>
          </a:prstGeom>
          <a:solidFill>
            <a:srgbClr val="1F394D"/>
          </a:solidFill>
          <a:ln w="9525" cap="flat" cmpd="sng" algn="ctr">
            <a:noFill/>
            <a:prstDash val="solid"/>
          </a:ln>
        </p:spPr>
        <p:style>
          <a:lnRef idx="1">
            <a:schemeClr val="accent1"/>
          </a:lnRef>
          <a:fillRef idx="3">
            <a:schemeClr val="accent1"/>
          </a:fillRef>
          <a:effectRef idx="2">
            <a:schemeClr val="accent1"/>
          </a:effectRef>
          <a:fontRef idx="minor">
            <a:schemeClr val="lt1"/>
          </a:fontRef>
        </p:style>
        <p:txBody>
          <a:bodyPr wrap="square" rtlCol="0" anchor="ctr" anchorCtr="0"/>
          <a:lstStyle/>
          <a:p>
            <a:pPr algn="ctr"/>
            <a:r>
              <a:rPr lang="en-US" sz="1600" b="1" dirty="0">
                <a:solidFill>
                  <a:schemeClr val="bg1"/>
                </a:solidFill>
              </a:rPr>
              <a:t>Business Model</a:t>
            </a:r>
          </a:p>
        </p:txBody>
      </p:sp>
      <p:sp>
        <p:nvSpPr>
          <p:cNvPr id="11" name="Oval 10">
            <a:extLst>
              <a:ext uri="{FF2B5EF4-FFF2-40B4-BE49-F238E27FC236}">
                <a16:creationId xmlns:a16="http://schemas.microsoft.com/office/drawing/2014/main" id="{3EE97948-2216-B24A-9F5A-8DB01B97C860}"/>
              </a:ext>
            </a:extLst>
          </p:cNvPr>
          <p:cNvSpPr/>
          <p:nvPr/>
        </p:nvSpPr>
        <p:spPr>
          <a:xfrm>
            <a:off x="8837770" y="5096743"/>
            <a:ext cx="1905000" cy="622300"/>
          </a:xfrm>
          <a:prstGeom prst="ellipse">
            <a:avLst/>
          </a:prstGeom>
          <a:solidFill>
            <a:srgbClr val="1F394D"/>
          </a:solidFill>
          <a:ln w="9525" cap="flat" cmpd="sng" algn="ctr">
            <a:noFill/>
            <a:prstDash val="solid"/>
          </a:ln>
        </p:spPr>
        <p:style>
          <a:lnRef idx="1">
            <a:schemeClr val="accent1"/>
          </a:lnRef>
          <a:fillRef idx="3">
            <a:schemeClr val="accent1"/>
          </a:fillRef>
          <a:effectRef idx="2">
            <a:schemeClr val="accent1"/>
          </a:effectRef>
          <a:fontRef idx="minor">
            <a:schemeClr val="lt1"/>
          </a:fontRef>
        </p:style>
        <p:txBody>
          <a:bodyPr wrap="square" rtlCol="0" anchor="ctr" anchorCtr="0"/>
          <a:lstStyle/>
          <a:p>
            <a:pPr algn="ctr"/>
            <a:r>
              <a:rPr lang="en-US" sz="1600" b="1" dirty="0">
                <a:solidFill>
                  <a:schemeClr val="bg1"/>
                </a:solidFill>
              </a:rPr>
              <a:t>Team</a:t>
            </a:r>
          </a:p>
        </p:txBody>
      </p:sp>
    </p:spTree>
    <p:extLst>
      <p:ext uri="{BB962C8B-B14F-4D97-AF65-F5344CB8AC3E}">
        <p14:creationId xmlns:p14="http://schemas.microsoft.com/office/powerpoint/2010/main" val="1916129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44E3A85-59AE-82F5-1014-454F8CA7C89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930B402-5C3F-04A0-0E07-C6CDFC3B84AB}"/>
              </a:ext>
            </a:extLst>
          </p:cNvPr>
          <p:cNvSpPr>
            <a:spLocks noGrp="1"/>
          </p:cNvSpPr>
          <p:nvPr>
            <p:ph type="title"/>
          </p:nvPr>
        </p:nvSpPr>
        <p:spPr/>
        <p:txBody>
          <a:bodyPr>
            <a:normAutofit fontScale="90000"/>
          </a:bodyPr>
          <a:lstStyle/>
          <a:p>
            <a:r>
              <a:rPr lang="en-US" dirty="0">
                <a:solidFill>
                  <a:schemeClr val="bg1"/>
                </a:solidFill>
              </a:rPr>
              <a:t>Background:  Great Games, Great Teams</a:t>
            </a:r>
          </a:p>
        </p:txBody>
      </p:sp>
      <p:sp>
        <p:nvSpPr>
          <p:cNvPr id="28" name="Slide Number Placeholder 27">
            <a:extLst>
              <a:ext uri="{FF2B5EF4-FFF2-40B4-BE49-F238E27FC236}">
                <a16:creationId xmlns:a16="http://schemas.microsoft.com/office/drawing/2014/main" id="{D5B96220-F339-842C-9178-6903025FA240}"/>
              </a:ext>
            </a:extLst>
          </p:cNvPr>
          <p:cNvSpPr>
            <a:spLocks noGrp="1"/>
          </p:cNvSpPr>
          <p:nvPr>
            <p:ph type="sldNum" sz="quarter" idx="26"/>
          </p:nvPr>
        </p:nvSpPr>
        <p:spPr>
          <a:xfrm>
            <a:off x="10399916" y="5273085"/>
            <a:ext cx="1457784" cy="623871"/>
          </a:xfrm>
        </p:spPr>
        <p:txBody>
          <a:bodyPr/>
          <a:lstStyle/>
          <a:p>
            <a:fld id="{3086EA1D-707D-B54C-8FFB-433BD1A27D0B}" type="slidenum">
              <a:rPr lang="en-US" smtClean="0">
                <a:solidFill>
                  <a:schemeClr val="bg1"/>
                </a:solidFill>
              </a:rPr>
              <a:pPr/>
              <a:t>2</a:t>
            </a:fld>
            <a:endParaRPr lang="en-US" dirty="0">
              <a:solidFill>
                <a:schemeClr val="bg1"/>
              </a:solidFill>
            </a:endParaRPr>
          </a:p>
        </p:txBody>
      </p:sp>
      <p:pic>
        <p:nvPicPr>
          <p:cNvPr id="6" name="Picture 5">
            <a:extLst>
              <a:ext uri="{FF2B5EF4-FFF2-40B4-BE49-F238E27FC236}">
                <a16:creationId xmlns:a16="http://schemas.microsoft.com/office/drawing/2014/main" id="{289A3817-C6DA-E7C3-1450-957332EA689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191058" y="3490548"/>
            <a:ext cx="2212662" cy="2212662"/>
          </a:xfrm>
          <a:prstGeom prst="rect">
            <a:avLst/>
          </a:prstGeom>
        </p:spPr>
      </p:pic>
      <p:pic>
        <p:nvPicPr>
          <p:cNvPr id="3" name="Picture 2">
            <a:extLst>
              <a:ext uri="{FF2B5EF4-FFF2-40B4-BE49-F238E27FC236}">
                <a16:creationId xmlns:a16="http://schemas.microsoft.com/office/drawing/2014/main" id="{21FA30C7-F1C6-9F7A-C002-BCC32393EBC1}"/>
              </a:ext>
            </a:extLst>
          </p:cNvPr>
          <p:cNvPicPr>
            <a:picLocks noChangeAspect="1"/>
          </p:cNvPicPr>
          <p:nvPr/>
        </p:nvPicPr>
        <p:blipFill>
          <a:blip r:embed="rId4"/>
          <a:stretch>
            <a:fillRect/>
          </a:stretch>
        </p:blipFill>
        <p:spPr>
          <a:xfrm>
            <a:off x="10173752" y="1473755"/>
            <a:ext cx="1730685" cy="2136161"/>
          </a:xfrm>
          <a:prstGeom prst="rect">
            <a:avLst/>
          </a:prstGeom>
        </p:spPr>
      </p:pic>
      <p:pic>
        <p:nvPicPr>
          <p:cNvPr id="8" name="Picture 7" descr="A video game cover with a group of people&#10;&#10;AI-generated content may be incorrect.">
            <a:extLst>
              <a:ext uri="{FF2B5EF4-FFF2-40B4-BE49-F238E27FC236}">
                <a16:creationId xmlns:a16="http://schemas.microsoft.com/office/drawing/2014/main" id="{778DC776-A2CD-29CA-922E-65F72E34058C}"/>
              </a:ext>
            </a:extLst>
          </p:cNvPr>
          <p:cNvPicPr>
            <a:picLocks noChangeAspect="1"/>
          </p:cNvPicPr>
          <p:nvPr/>
        </p:nvPicPr>
        <p:blipFill>
          <a:blip r:embed="rId5"/>
          <a:stretch>
            <a:fillRect/>
          </a:stretch>
        </p:blipFill>
        <p:spPr>
          <a:xfrm>
            <a:off x="7576124" y="3475894"/>
            <a:ext cx="2068914" cy="2227316"/>
          </a:xfrm>
          <a:prstGeom prst="rect">
            <a:avLst/>
          </a:prstGeom>
        </p:spPr>
      </p:pic>
      <p:pic>
        <p:nvPicPr>
          <p:cNvPr id="14" name="Picture 13">
            <a:extLst>
              <a:ext uri="{FF2B5EF4-FFF2-40B4-BE49-F238E27FC236}">
                <a16:creationId xmlns:a16="http://schemas.microsoft.com/office/drawing/2014/main" id="{6FBEA899-943D-DF00-0D41-3B12A220F49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678266" y="1473755"/>
            <a:ext cx="2495486" cy="140371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D6EBE66E-E5FF-5A37-3D6E-9538F16EB4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79398" y="1473755"/>
            <a:ext cx="2134543" cy="1511256"/>
          </a:xfrm>
          <a:prstGeom prst="rect">
            <a:avLst/>
          </a:prstGeom>
        </p:spPr>
      </p:pic>
      <p:pic>
        <p:nvPicPr>
          <p:cNvPr id="12" name="Picture 11">
            <a:extLst>
              <a:ext uri="{FF2B5EF4-FFF2-40B4-BE49-F238E27FC236}">
                <a16:creationId xmlns:a16="http://schemas.microsoft.com/office/drawing/2014/main" id="{294B5EA0-D268-AE79-DD9F-C084F5280F60}"/>
              </a:ext>
            </a:extLst>
          </p:cNvPr>
          <p:cNvPicPr>
            <a:picLocks noChangeAspect="1"/>
          </p:cNvPicPr>
          <p:nvPr/>
        </p:nvPicPr>
        <p:blipFill>
          <a:blip r:embed="rId8"/>
          <a:stretch>
            <a:fillRect/>
          </a:stretch>
        </p:blipFill>
        <p:spPr>
          <a:xfrm>
            <a:off x="9769374" y="4183844"/>
            <a:ext cx="2286146" cy="1519366"/>
          </a:xfrm>
          <a:prstGeom prst="rect">
            <a:avLst/>
          </a:prstGeom>
        </p:spPr>
      </p:pic>
      <p:sp>
        <p:nvSpPr>
          <p:cNvPr id="16" name="Logo Card">
            <a:extLst>
              <a:ext uri="{FF2B5EF4-FFF2-40B4-BE49-F238E27FC236}">
                <a16:creationId xmlns:a16="http://schemas.microsoft.com/office/drawing/2014/main" id="{05595D57-D931-DC17-44A2-FEFDFEE01B3D}"/>
              </a:ext>
            </a:extLst>
          </p:cNvPr>
          <p:cNvSpPr/>
          <p:nvPr/>
        </p:nvSpPr>
        <p:spPr>
          <a:xfrm>
            <a:off x="130922" y="1460187"/>
            <a:ext cx="4895811" cy="4243023"/>
          </a:xfrm>
          <a:prstGeom prst="rect">
            <a:avLst/>
          </a:prstGeom>
          <a:solidFill>
            <a:schemeClr val="bg2">
              <a:lumMod val="60000"/>
              <a:lumOff val="40000"/>
            </a:schemeClr>
          </a:solidFill>
          <a:ln w="19050" cap="sq">
            <a:solidFill>
              <a:srgbClr val="17171A"/>
            </a:solidFill>
          </a:ln>
        </p:spPr>
        <p:txBody>
          <a:bodyPr/>
          <a:lstStyle/>
          <a:p>
            <a:endParaRPr lang="en-US" baseline="-25000">
              <a:solidFill>
                <a:schemeClr val="bg1"/>
              </a:solidFill>
            </a:endParaRPr>
          </a:p>
        </p:txBody>
      </p:sp>
      <p:grpSp>
        <p:nvGrpSpPr>
          <p:cNvPr id="17" name="Group 16">
            <a:extLst>
              <a:ext uri="{FF2B5EF4-FFF2-40B4-BE49-F238E27FC236}">
                <a16:creationId xmlns:a16="http://schemas.microsoft.com/office/drawing/2014/main" id="{ECB64E43-E562-F91F-8334-7C7A19C16192}"/>
              </a:ext>
            </a:extLst>
          </p:cNvPr>
          <p:cNvGrpSpPr/>
          <p:nvPr/>
        </p:nvGrpSpPr>
        <p:grpSpPr>
          <a:xfrm>
            <a:off x="643825" y="1881201"/>
            <a:ext cx="4022256" cy="3636877"/>
            <a:chOff x="2606349" y="1929983"/>
            <a:chExt cx="4023275" cy="2985272"/>
          </a:xfrm>
        </p:grpSpPr>
        <p:sp>
          <p:nvSpPr>
            <p:cNvPr id="18" name="AutoShape 2" descr="Image preview">
              <a:extLst>
                <a:ext uri="{FF2B5EF4-FFF2-40B4-BE49-F238E27FC236}">
                  <a16:creationId xmlns:a16="http://schemas.microsoft.com/office/drawing/2014/main" id="{30898E42-DD5C-D4E9-619A-06657D994678}"/>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baseline="-25000">
                <a:solidFill>
                  <a:schemeClr val="bg1"/>
                </a:solidFill>
              </a:endParaRPr>
            </a:p>
          </p:txBody>
        </p:sp>
        <p:sp>
          <p:nvSpPr>
            <p:cNvPr id="19" name="AutoShape 4" descr="Image preview">
              <a:extLst>
                <a:ext uri="{FF2B5EF4-FFF2-40B4-BE49-F238E27FC236}">
                  <a16:creationId xmlns:a16="http://schemas.microsoft.com/office/drawing/2014/main" id="{6BE7B72E-D4FE-B582-DC59-2D87ECF38BC0}"/>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baseline="-25000">
                <a:solidFill>
                  <a:schemeClr val="bg1"/>
                </a:solidFill>
              </a:endParaRPr>
            </a:p>
          </p:txBody>
        </p:sp>
        <p:sp>
          <p:nvSpPr>
            <p:cNvPr id="20" name="AutoShape 6">
              <a:extLst>
                <a:ext uri="{FF2B5EF4-FFF2-40B4-BE49-F238E27FC236}">
                  <a16:creationId xmlns:a16="http://schemas.microsoft.com/office/drawing/2014/main" id="{E6C84A33-7365-09F6-A0D2-024B10384F67}"/>
                </a:ext>
              </a:extLst>
            </p:cNvPr>
            <p:cNvSpPr>
              <a:spLocks noChangeAspect="1" noChangeArrowheads="1"/>
            </p:cNvSpPr>
            <p:nvPr/>
          </p:nvSpPr>
          <p:spPr bwMode="auto">
            <a:xfrm>
              <a:off x="4724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baseline="-25000">
                <a:solidFill>
                  <a:schemeClr val="bg1"/>
                </a:solidFill>
              </a:endParaRPr>
            </a:p>
          </p:txBody>
        </p:sp>
        <p:pic>
          <p:nvPicPr>
            <p:cNvPr id="21" name="Picture 20" descr="File:Microsoft logo (2012).svg">
              <a:extLst>
                <a:ext uri="{FF2B5EF4-FFF2-40B4-BE49-F238E27FC236}">
                  <a16:creationId xmlns:a16="http://schemas.microsoft.com/office/drawing/2014/main" id="{8FFAC887-8247-1246-3104-AAC4C2B8BB81}"/>
                </a:ext>
              </a:extLst>
            </p:cNvPr>
            <p:cNvPicPr>
              <a:picLocks noChangeAspect="1"/>
            </p:cNvPicPr>
            <p:nvPr/>
          </p:nvPicPr>
          <p:blipFill>
            <a:blip r:embed="rId9"/>
            <a:stretch>
              <a:fillRect/>
            </a:stretch>
          </p:blipFill>
          <p:spPr>
            <a:xfrm>
              <a:off x="4419600" y="3793617"/>
              <a:ext cx="2210024" cy="471932"/>
            </a:xfrm>
            <a:prstGeom prst="rect">
              <a:avLst/>
            </a:prstGeom>
          </p:spPr>
        </p:pic>
        <p:pic>
          <p:nvPicPr>
            <p:cNvPr id="22" name="Picture 21" descr="Epic Games Logo - PNG and Vector - Logo Download">
              <a:extLst>
                <a:ext uri="{FF2B5EF4-FFF2-40B4-BE49-F238E27FC236}">
                  <a16:creationId xmlns:a16="http://schemas.microsoft.com/office/drawing/2014/main" id="{EEC5BD88-BD10-2759-DCA5-4B194C3265A6}"/>
                </a:ext>
              </a:extLst>
            </p:cNvPr>
            <p:cNvPicPr>
              <a:picLocks noChangeAspect="1"/>
            </p:cNvPicPr>
            <p:nvPr/>
          </p:nvPicPr>
          <p:blipFill>
            <a:blip r:embed="rId10"/>
            <a:stretch>
              <a:fillRect/>
            </a:stretch>
          </p:blipFill>
          <p:spPr>
            <a:xfrm>
              <a:off x="2606349" y="2635682"/>
              <a:ext cx="2023354" cy="2023354"/>
            </a:xfrm>
            <a:prstGeom prst="rect">
              <a:avLst/>
            </a:prstGeom>
          </p:spPr>
        </p:pic>
        <p:pic>
          <p:nvPicPr>
            <p:cNvPr id="23" name="Picture 22" descr="Amazon Logo PNG Transparent &amp; SVG Vector - Freebie Supply">
              <a:extLst>
                <a:ext uri="{FF2B5EF4-FFF2-40B4-BE49-F238E27FC236}">
                  <a16:creationId xmlns:a16="http://schemas.microsoft.com/office/drawing/2014/main" id="{31A5A6DA-646E-746F-CEDF-116AD3F0D899}"/>
                </a:ext>
              </a:extLst>
            </p:cNvPr>
            <p:cNvPicPr>
              <a:picLocks noChangeAspect="1"/>
            </p:cNvPicPr>
            <p:nvPr/>
          </p:nvPicPr>
          <p:blipFill>
            <a:blip r:embed="rId11"/>
            <a:stretch>
              <a:fillRect/>
            </a:stretch>
          </p:blipFill>
          <p:spPr>
            <a:xfrm>
              <a:off x="4309752" y="3064575"/>
              <a:ext cx="2315819" cy="697640"/>
            </a:xfrm>
            <a:prstGeom prst="rect">
              <a:avLst/>
            </a:prstGeom>
          </p:spPr>
        </p:pic>
        <p:pic>
          <p:nvPicPr>
            <p:cNvPr id="24" name="Picture 23" descr="File:SEGA logo.png - Wikimedia Commons">
              <a:extLst>
                <a:ext uri="{FF2B5EF4-FFF2-40B4-BE49-F238E27FC236}">
                  <a16:creationId xmlns:a16="http://schemas.microsoft.com/office/drawing/2014/main" id="{CD2578CB-E478-4864-4C8E-A622CAA9E478}"/>
                </a:ext>
              </a:extLst>
            </p:cNvPr>
            <p:cNvPicPr>
              <a:picLocks noChangeAspect="1"/>
            </p:cNvPicPr>
            <p:nvPr/>
          </p:nvPicPr>
          <p:blipFill>
            <a:blip r:embed="rId12"/>
            <a:stretch>
              <a:fillRect/>
            </a:stretch>
          </p:blipFill>
          <p:spPr>
            <a:xfrm>
              <a:off x="3067357" y="2203146"/>
              <a:ext cx="1697686" cy="567003"/>
            </a:xfrm>
            <a:prstGeom prst="rect">
              <a:avLst/>
            </a:prstGeom>
          </p:spPr>
        </p:pic>
        <p:pic>
          <p:nvPicPr>
            <p:cNvPr id="25" name="Picture 24" descr="File:Bandai Namco Holdings logo.svg - Wikimedia Commons">
              <a:extLst>
                <a:ext uri="{FF2B5EF4-FFF2-40B4-BE49-F238E27FC236}">
                  <a16:creationId xmlns:a16="http://schemas.microsoft.com/office/drawing/2014/main" id="{38D7059B-32BE-1B07-DAAC-F58D0CC88591}"/>
                </a:ext>
              </a:extLst>
            </p:cNvPr>
            <p:cNvPicPr>
              <a:picLocks noChangeAspect="1"/>
            </p:cNvPicPr>
            <p:nvPr/>
          </p:nvPicPr>
          <p:blipFill>
            <a:blip r:embed="rId13"/>
            <a:stretch>
              <a:fillRect/>
            </a:stretch>
          </p:blipFill>
          <p:spPr>
            <a:xfrm>
              <a:off x="5187364" y="1929983"/>
              <a:ext cx="1348556" cy="954876"/>
            </a:xfrm>
            <a:prstGeom prst="rect">
              <a:avLst/>
            </a:prstGeom>
          </p:spPr>
        </p:pic>
        <p:pic>
          <p:nvPicPr>
            <p:cNvPr id="26" name="Picture 25" descr="File:Square Enix logo.svg - Wikimedia Commons">
              <a:extLst>
                <a:ext uri="{FF2B5EF4-FFF2-40B4-BE49-F238E27FC236}">
                  <a16:creationId xmlns:a16="http://schemas.microsoft.com/office/drawing/2014/main" id="{6DE00EE8-6753-FADB-404B-B95793A831B6}"/>
                </a:ext>
              </a:extLst>
            </p:cNvPr>
            <p:cNvPicPr>
              <a:picLocks noChangeAspect="1"/>
            </p:cNvPicPr>
            <p:nvPr/>
          </p:nvPicPr>
          <p:blipFill>
            <a:blip r:embed="rId14"/>
            <a:stretch>
              <a:fillRect/>
            </a:stretch>
          </p:blipFill>
          <p:spPr>
            <a:xfrm rot="10800000" flipH="1" flipV="1">
              <a:off x="3183196" y="4537430"/>
              <a:ext cx="3442376" cy="377825"/>
            </a:xfrm>
            <a:prstGeom prst="rect">
              <a:avLst/>
            </a:prstGeom>
          </p:spPr>
        </p:pic>
      </p:grpSp>
    </p:spTree>
    <p:extLst>
      <p:ext uri="{BB962C8B-B14F-4D97-AF65-F5344CB8AC3E}">
        <p14:creationId xmlns:p14="http://schemas.microsoft.com/office/powerpoint/2010/main" val="4073183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B8B4B4C-FE56-01C5-E6E7-D7C8F3FCE2D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A77B23D-DB6B-8928-2D72-5C08327E0A0C}"/>
              </a:ext>
            </a:extLst>
          </p:cNvPr>
          <p:cNvSpPr>
            <a:spLocks noGrp="1"/>
          </p:cNvSpPr>
          <p:nvPr>
            <p:ph type="title"/>
          </p:nvPr>
        </p:nvSpPr>
        <p:spPr>
          <a:xfrm>
            <a:off x="468086" y="385004"/>
            <a:ext cx="11266714" cy="589032"/>
          </a:xfrm>
        </p:spPr>
        <p:txBody>
          <a:bodyPr anchor="ctr">
            <a:noAutofit/>
          </a:bodyPr>
          <a:lstStyle/>
          <a:p>
            <a:r>
              <a:rPr lang="en-US" sz="4300" dirty="0">
                <a:solidFill>
                  <a:schemeClr val="bg1"/>
                </a:solidFill>
              </a:rPr>
              <a:t>Pitch an Experience, Not a Process</a:t>
            </a:r>
          </a:p>
        </p:txBody>
      </p:sp>
      <p:pic>
        <p:nvPicPr>
          <p:cNvPr id="3" name="Picture 4" descr="A look inside the kitchen at The Bridgewater Modern Grill in Milwaukee.">
            <a:extLst>
              <a:ext uri="{FF2B5EF4-FFF2-40B4-BE49-F238E27FC236}">
                <a16:creationId xmlns:a16="http://schemas.microsoft.com/office/drawing/2014/main" id="{53DFCDEB-1C30-61F2-0C00-3AE2F2ED70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651" r="27995" b="2"/>
          <a:stretch>
            <a:fillRect/>
          </a:stretch>
        </p:blipFill>
        <p:spPr bwMode="auto">
          <a:xfrm>
            <a:off x="6321631" y="1610073"/>
            <a:ext cx="5413169" cy="4390338"/>
          </a:xfrm>
          <a:prstGeom prst="rect">
            <a:avLst/>
          </a:prstGeom>
          <a:solidFill>
            <a:srgbClr val="FFFFFF"/>
          </a:solidFill>
        </p:spPr>
      </p:pic>
      <p:pic>
        <p:nvPicPr>
          <p:cNvPr id="2" name="Picture 2" descr="Best East Village Restaurants in NYC - Thrillist">
            <a:extLst>
              <a:ext uri="{FF2B5EF4-FFF2-40B4-BE49-F238E27FC236}">
                <a16:creationId xmlns:a16="http://schemas.microsoft.com/office/drawing/2014/main" id="{D6CF5149-73DF-2103-F637-C0380E73B4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988" r="3873" b="3"/>
          <a:stretch>
            <a:fillRect/>
          </a:stretch>
        </p:blipFill>
        <p:spPr bwMode="auto">
          <a:xfrm>
            <a:off x="468086" y="1610073"/>
            <a:ext cx="5425643" cy="4390338"/>
          </a:xfrm>
          <a:prstGeom prst="rect">
            <a:avLst/>
          </a:prstGeom>
          <a:solidFill>
            <a:srgbClr val="FFFFFF"/>
          </a:solidFill>
        </p:spPr>
      </p:pic>
      <p:sp>
        <p:nvSpPr>
          <p:cNvPr id="28" name="Slide Number Placeholder 27">
            <a:extLst>
              <a:ext uri="{FF2B5EF4-FFF2-40B4-BE49-F238E27FC236}">
                <a16:creationId xmlns:a16="http://schemas.microsoft.com/office/drawing/2014/main" id="{BCBBA88E-4130-1DBF-CD55-4238DCCF4E19}"/>
              </a:ext>
            </a:extLst>
          </p:cNvPr>
          <p:cNvSpPr>
            <a:spLocks noGrp="1"/>
          </p:cNvSpPr>
          <p:nvPr>
            <p:ph type="sldNum" sz="quarter" idx="14"/>
          </p:nvPr>
        </p:nvSpPr>
        <p:spPr>
          <a:xfrm>
            <a:off x="10634663" y="6290433"/>
            <a:ext cx="1100137" cy="365125"/>
          </a:xfrm>
        </p:spPr>
        <p:txBody>
          <a:bodyPr anchor="ctr">
            <a:normAutofit/>
          </a:bodyPr>
          <a:lstStyle/>
          <a:p>
            <a:pPr>
              <a:spcAft>
                <a:spcPts val="600"/>
              </a:spcAft>
            </a:pPr>
            <a:fld id="{3086EA1D-707D-B54C-8FFB-433BD1A27D0B}" type="slidenum">
              <a:rPr lang="en-US" smtClean="0">
                <a:solidFill>
                  <a:schemeClr val="bg1"/>
                </a:solidFill>
              </a:rPr>
              <a:pPr>
                <a:spcAft>
                  <a:spcPts val="600"/>
                </a:spcAft>
              </a:pPr>
              <a:t>20</a:t>
            </a:fld>
            <a:endParaRPr lang="en-US">
              <a:solidFill>
                <a:schemeClr val="bg1"/>
              </a:solidFill>
            </a:endParaRPr>
          </a:p>
        </p:txBody>
      </p:sp>
    </p:spTree>
    <p:extLst>
      <p:ext uri="{BB962C8B-B14F-4D97-AF65-F5344CB8AC3E}">
        <p14:creationId xmlns:p14="http://schemas.microsoft.com/office/powerpoint/2010/main" val="31755748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4BCF137-35A4-B010-2CEC-FF5FCCB0483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FAF67D5-A6B0-E466-131B-EA487E04A4EC}"/>
              </a:ext>
            </a:extLst>
          </p:cNvPr>
          <p:cNvSpPr>
            <a:spLocks noGrp="1"/>
          </p:cNvSpPr>
          <p:nvPr>
            <p:ph type="title"/>
          </p:nvPr>
        </p:nvSpPr>
        <p:spPr/>
        <p:txBody>
          <a:bodyPr>
            <a:normAutofit fontScale="90000"/>
          </a:bodyPr>
          <a:lstStyle/>
          <a:p>
            <a:r>
              <a:rPr lang="en-US" dirty="0">
                <a:solidFill>
                  <a:schemeClr val="bg1"/>
                </a:solidFill>
              </a:rPr>
              <a:t>A Tale of Two Meatballs</a:t>
            </a:r>
          </a:p>
        </p:txBody>
      </p:sp>
      <p:sp>
        <p:nvSpPr>
          <p:cNvPr id="28" name="Slide Number Placeholder 27">
            <a:extLst>
              <a:ext uri="{FF2B5EF4-FFF2-40B4-BE49-F238E27FC236}">
                <a16:creationId xmlns:a16="http://schemas.microsoft.com/office/drawing/2014/main" id="{BBD74A99-15EF-93A1-8CE2-4637EDBCA88D}"/>
              </a:ext>
            </a:extLst>
          </p:cNvPr>
          <p:cNvSpPr>
            <a:spLocks noGrp="1"/>
          </p:cNvSpPr>
          <p:nvPr>
            <p:ph type="sldNum" sz="quarter" idx="26"/>
          </p:nvPr>
        </p:nvSpPr>
        <p:spPr/>
        <p:txBody>
          <a:bodyPr/>
          <a:lstStyle/>
          <a:p>
            <a:fld id="{3086EA1D-707D-B54C-8FFB-433BD1A27D0B}" type="slidenum">
              <a:rPr lang="en-US" smtClean="0">
                <a:solidFill>
                  <a:schemeClr val="bg1"/>
                </a:solidFill>
              </a:rPr>
              <a:pPr/>
              <a:t>21</a:t>
            </a:fld>
            <a:endParaRPr lang="en-US" dirty="0">
              <a:solidFill>
                <a:schemeClr val="bg1"/>
              </a:solidFill>
            </a:endParaRPr>
          </a:p>
        </p:txBody>
      </p:sp>
      <p:pic>
        <p:nvPicPr>
          <p:cNvPr id="2" name="Picture 1">
            <a:extLst>
              <a:ext uri="{FF2B5EF4-FFF2-40B4-BE49-F238E27FC236}">
                <a16:creationId xmlns:a16="http://schemas.microsoft.com/office/drawing/2014/main" id="{18960BC4-2AA9-C7DD-6813-A0A45BD17C89}"/>
              </a:ext>
            </a:extLst>
          </p:cNvPr>
          <p:cNvPicPr>
            <a:picLocks noChangeAspect="1"/>
          </p:cNvPicPr>
          <p:nvPr/>
        </p:nvPicPr>
        <p:blipFill>
          <a:blip r:embed="rId4"/>
          <a:stretch>
            <a:fillRect/>
          </a:stretch>
        </p:blipFill>
        <p:spPr>
          <a:xfrm>
            <a:off x="1754977" y="1628728"/>
            <a:ext cx="3108649" cy="3108649"/>
          </a:xfrm>
          <a:prstGeom prst="rect">
            <a:avLst/>
          </a:prstGeom>
        </p:spPr>
      </p:pic>
      <p:pic>
        <p:nvPicPr>
          <p:cNvPr id="3" name="Picture 2">
            <a:extLst>
              <a:ext uri="{FF2B5EF4-FFF2-40B4-BE49-F238E27FC236}">
                <a16:creationId xmlns:a16="http://schemas.microsoft.com/office/drawing/2014/main" id="{B097DC38-BD78-DAFC-0E12-46873C5F1C30}"/>
              </a:ext>
            </a:extLst>
          </p:cNvPr>
          <p:cNvPicPr>
            <a:picLocks noChangeAspect="1"/>
          </p:cNvPicPr>
          <p:nvPr/>
        </p:nvPicPr>
        <p:blipFill>
          <a:blip r:embed="rId4"/>
          <a:stretch>
            <a:fillRect/>
          </a:stretch>
        </p:blipFill>
        <p:spPr>
          <a:xfrm>
            <a:off x="6809945" y="1628728"/>
            <a:ext cx="3108649" cy="3108649"/>
          </a:xfrm>
          <a:prstGeom prst="rect">
            <a:avLst/>
          </a:prstGeom>
        </p:spPr>
      </p:pic>
      <p:sp>
        <p:nvSpPr>
          <p:cNvPr id="7" name="TextBox 6">
            <a:extLst>
              <a:ext uri="{FF2B5EF4-FFF2-40B4-BE49-F238E27FC236}">
                <a16:creationId xmlns:a16="http://schemas.microsoft.com/office/drawing/2014/main" id="{0326565C-E21A-9BFC-65C5-083CC1450FD4}"/>
              </a:ext>
            </a:extLst>
          </p:cNvPr>
          <p:cNvSpPr txBox="1"/>
          <p:nvPr/>
        </p:nvSpPr>
        <p:spPr>
          <a:xfrm>
            <a:off x="2527693" y="4953946"/>
            <a:ext cx="1500692" cy="1200329"/>
          </a:xfrm>
          <a:prstGeom prst="rect">
            <a:avLst/>
          </a:prstGeom>
          <a:noFill/>
        </p:spPr>
        <p:txBody>
          <a:bodyPr wrap="square" rtlCol="0">
            <a:spAutoFit/>
          </a:bodyPr>
          <a:lstStyle/>
          <a:p>
            <a:pPr algn="ctr"/>
            <a:r>
              <a:rPr lang="en-US" sz="2400" dirty="0">
                <a:solidFill>
                  <a:schemeClr val="bg1"/>
                </a:solidFill>
              </a:rPr>
              <a:t>The </a:t>
            </a:r>
          </a:p>
          <a:p>
            <a:pPr algn="ctr"/>
            <a:r>
              <a:rPr lang="en-US" sz="2400" b="1" dirty="0">
                <a:solidFill>
                  <a:schemeClr val="bg1"/>
                </a:solidFill>
              </a:rPr>
              <a:t>process</a:t>
            </a:r>
            <a:r>
              <a:rPr lang="en-US" sz="2400" dirty="0">
                <a:solidFill>
                  <a:schemeClr val="bg1"/>
                </a:solidFill>
              </a:rPr>
              <a:t> </a:t>
            </a:r>
          </a:p>
          <a:p>
            <a:pPr algn="ctr"/>
            <a:r>
              <a:rPr lang="en-US" sz="2400" dirty="0">
                <a:solidFill>
                  <a:schemeClr val="bg1"/>
                </a:solidFill>
              </a:rPr>
              <a:t>meatball</a:t>
            </a:r>
          </a:p>
        </p:txBody>
      </p:sp>
      <p:sp>
        <p:nvSpPr>
          <p:cNvPr id="8" name="TextBox 7">
            <a:extLst>
              <a:ext uri="{FF2B5EF4-FFF2-40B4-BE49-F238E27FC236}">
                <a16:creationId xmlns:a16="http://schemas.microsoft.com/office/drawing/2014/main" id="{93F3E0AD-5B17-E78E-4059-1A547F9AEA8A}"/>
              </a:ext>
            </a:extLst>
          </p:cNvPr>
          <p:cNvSpPr txBox="1"/>
          <p:nvPr/>
        </p:nvSpPr>
        <p:spPr>
          <a:xfrm>
            <a:off x="7555428" y="4953946"/>
            <a:ext cx="1617681" cy="1200329"/>
          </a:xfrm>
          <a:prstGeom prst="rect">
            <a:avLst/>
          </a:prstGeom>
          <a:noFill/>
        </p:spPr>
        <p:txBody>
          <a:bodyPr wrap="square">
            <a:spAutoFit/>
          </a:bodyPr>
          <a:lstStyle/>
          <a:p>
            <a:pPr algn="ctr"/>
            <a:r>
              <a:rPr lang="en-US" sz="2400" dirty="0">
                <a:solidFill>
                  <a:schemeClr val="bg1"/>
                </a:solidFill>
              </a:rPr>
              <a:t>The </a:t>
            </a:r>
            <a:r>
              <a:rPr lang="en-US" sz="2400" b="1" dirty="0">
                <a:solidFill>
                  <a:schemeClr val="bg1"/>
                </a:solidFill>
              </a:rPr>
              <a:t>experience</a:t>
            </a:r>
            <a:r>
              <a:rPr lang="en-US" sz="2400" dirty="0">
                <a:solidFill>
                  <a:schemeClr val="bg1"/>
                </a:solidFill>
              </a:rPr>
              <a:t> </a:t>
            </a:r>
          </a:p>
          <a:p>
            <a:pPr algn="ctr"/>
            <a:r>
              <a:rPr lang="en-US" sz="2400" dirty="0">
                <a:solidFill>
                  <a:schemeClr val="bg1"/>
                </a:solidFill>
              </a:rPr>
              <a:t>meatball</a:t>
            </a:r>
          </a:p>
        </p:txBody>
      </p:sp>
    </p:spTree>
    <p:extLst>
      <p:ext uri="{BB962C8B-B14F-4D97-AF65-F5344CB8AC3E}">
        <p14:creationId xmlns:p14="http://schemas.microsoft.com/office/powerpoint/2010/main" val="14658567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12EEA7A-5B8D-8F71-A3B7-C198B60B5DB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912B380-8A94-859C-0AE2-580DCE01CC89}"/>
              </a:ext>
            </a:extLst>
          </p:cNvPr>
          <p:cNvSpPr>
            <a:spLocks noGrp="1"/>
          </p:cNvSpPr>
          <p:nvPr>
            <p:ph type="title"/>
          </p:nvPr>
        </p:nvSpPr>
        <p:spPr/>
        <p:txBody>
          <a:bodyPr>
            <a:normAutofit fontScale="90000"/>
          </a:bodyPr>
          <a:lstStyle/>
          <a:p>
            <a:r>
              <a:rPr lang="en-US" dirty="0">
                <a:solidFill>
                  <a:schemeClr val="bg1"/>
                </a:solidFill>
              </a:rPr>
              <a:t>Communication Framework</a:t>
            </a:r>
          </a:p>
        </p:txBody>
      </p:sp>
      <p:sp>
        <p:nvSpPr>
          <p:cNvPr id="28" name="Slide Number Placeholder 27">
            <a:extLst>
              <a:ext uri="{FF2B5EF4-FFF2-40B4-BE49-F238E27FC236}">
                <a16:creationId xmlns:a16="http://schemas.microsoft.com/office/drawing/2014/main" id="{4C7C9E1A-A158-5867-1CA2-419553012A00}"/>
              </a:ext>
            </a:extLst>
          </p:cNvPr>
          <p:cNvSpPr>
            <a:spLocks noGrp="1"/>
          </p:cNvSpPr>
          <p:nvPr>
            <p:ph type="sldNum" sz="quarter" idx="26"/>
          </p:nvPr>
        </p:nvSpPr>
        <p:spPr/>
        <p:txBody>
          <a:bodyPr/>
          <a:lstStyle/>
          <a:p>
            <a:fld id="{3086EA1D-707D-B54C-8FFB-433BD1A27D0B}" type="slidenum">
              <a:rPr lang="en-US" smtClean="0">
                <a:solidFill>
                  <a:schemeClr val="bg1"/>
                </a:solidFill>
              </a:rPr>
              <a:pPr/>
              <a:t>22</a:t>
            </a:fld>
            <a:endParaRPr lang="en-US" dirty="0">
              <a:solidFill>
                <a:schemeClr val="bg1"/>
              </a:solidFill>
            </a:endParaRPr>
          </a:p>
        </p:txBody>
      </p:sp>
      <p:grpSp>
        <p:nvGrpSpPr>
          <p:cNvPr id="2" name="Group 1">
            <a:extLst>
              <a:ext uri="{FF2B5EF4-FFF2-40B4-BE49-F238E27FC236}">
                <a16:creationId xmlns:a16="http://schemas.microsoft.com/office/drawing/2014/main" id="{B086D9F0-E175-4C1C-9D5A-343EE99B78AA}"/>
              </a:ext>
            </a:extLst>
          </p:cNvPr>
          <p:cNvGrpSpPr/>
          <p:nvPr/>
        </p:nvGrpSpPr>
        <p:grpSpPr>
          <a:xfrm>
            <a:off x="5597006" y="2133994"/>
            <a:ext cx="1524000" cy="1016000"/>
            <a:chOff x="2032000" y="0"/>
            <a:chExt cx="2032000" cy="1354666"/>
          </a:xfrm>
        </p:grpSpPr>
        <p:sp>
          <p:nvSpPr>
            <p:cNvPr id="3" name="Trapezoid 2">
              <a:extLst>
                <a:ext uri="{FF2B5EF4-FFF2-40B4-BE49-F238E27FC236}">
                  <a16:creationId xmlns:a16="http://schemas.microsoft.com/office/drawing/2014/main" id="{1029064A-B02B-2476-2706-3C23D20B0F73}"/>
                </a:ext>
              </a:extLst>
            </p:cNvPr>
            <p:cNvSpPr/>
            <p:nvPr/>
          </p:nvSpPr>
          <p:spPr>
            <a:xfrm>
              <a:off x="2032000" y="0"/>
              <a:ext cx="2032000" cy="1354666"/>
            </a:xfrm>
            <a:prstGeom prst="trapezoid">
              <a:avLst>
                <a:gd name="adj" fmla="val 75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sz="1350">
                <a:solidFill>
                  <a:schemeClr val="bg1"/>
                </a:solidFill>
              </a:endParaRPr>
            </a:p>
          </p:txBody>
        </p:sp>
        <p:sp>
          <p:nvSpPr>
            <p:cNvPr id="5" name="Trapezoid 4">
              <a:extLst>
                <a:ext uri="{FF2B5EF4-FFF2-40B4-BE49-F238E27FC236}">
                  <a16:creationId xmlns:a16="http://schemas.microsoft.com/office/drawing/2014/main" id="{97A37CCD-4C6C-FD52-336E-BF445F97A2D3}"/>
                </a:ext>
              </a:extLst>
            </p:cNvPr>
            <p:cNvSpPr txBox="1"/>
            <p:nvPr/>
          </p:nvSpPr>
          <p:spPr>
            <a:xfrm>
              <a:off x="2032000" y="0"/>
              <a:ext cx="2032000" cy="13546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ts val="450"/>
                </a:spcAft>
              </a:pPr>
              <a:endParaRPr lang="en-US" sz="2400">
                <a:solidFill>
                  <a:schemeClr val="bg1"/>
                </a:solidFill>
              </a:endParaRPr>
            </a:p>
            <a:p>
              <a:pPr algn="ctr" defTabSz="1066800">
                <a:lnSpc>
                  <a:spcPct val="90000"/>
                </a:lnSpc>
                <a:spcBef>
                  <a:spcPct val="0"/>
                </a:spcBef>
              </a:pPr>
              <a:r>
                <a:rPr lang="en-US" b="1">
                  <a:solidFill>
                    <a:schemeClr val="bg1"/>
                  </a:solidFill>
                </a:rPr>
                <a:t> </a:t>
              </a:r>
              <a:endParaRPr lang="en-US" b="1" dirty="0">
                <a:solidFill>
                  <a:schemeClr val="bg1"/>
                </a:solidFill>
              </a:endParaRPr>
            </a:p>
          </p:txBody>
        </p:sp>
      </p:grpSp>
      <p:grpSp>
        <p:nvGrpSpPr>
          <p:cNvPr id="6" name="Group 5">
            <a:extLst>
              <a:ext uri="{FF2B5EF4-FFF2-40B4-BE49-F238E27FC236}">
                <a16:creationId xmlns:a16="http://schemas.microsoft.com/office/drawing/2014/main" id="{75961988-0580-8545-A826-F8FF29230069}"/>
              </a:ext>
            </a:extLst>
          </p:cNvPr>
          <p:cNvGrpSpPr/>
          <p:nvPr/>
        </p:nvGrpSpPr>
        <p:grpSpPr>
          <a:xfrm>
            <a:off x="4835005" y="3149993"/>
            <a:ext cx="3048000" cy="1016000"/>
            <a:chOff x="1015999" y="1354666"/>
            <a:chExt cx="4064000" cy="1354666"/>
          </a:xfrm>
        </p:grpSpPr>
        <p:sp>
          <p:nvSpPr>
            <p:cNvPr id="7" name="Trapezoid 6">
              <a:extLst>
                <a:ext uri="{FF2B5EF4-FFF2-40B4-BE49-F238E27FC236}">
                  <a16:creationId xmlns:a16="http://schemas.microsoft.com/office/drawing/2014/main" id="{C821D38D-480C-8922-128D-B268411BDD3B}"/>
                </a:ext>
              </a:extLst>
            </p:cNvPr>
            <p:cNvSpPr/>
            <p:nvPr/>
          </p:nvSpPr>
          <p:spPr>
            <a:xfrm>
              <a:off x="1015999" y="1354666"/>
              <a:ext cx="4064000" cy="1354666"/>
            </a:xfrm>
            <a:prstGeom prst="trapezoid">
              <a:avLst>
                <a:gd name="adj" fmla="val 75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sz="1350">
                <a:solidFill>
                  <a:schemeClr val="bg1"/>
                </a:solidFill>
              </a:endParaRPr>
            </a:p>
          </p:txBody>
        </p:sp>
        <p:sp>
          <p:nvSpPr>
            <p:cNvPr id="8" name="Trapezoid 6">
              <a:extLst>
                <a:ext uri="{FF2B5EF4-FFF2-40B4-BE49-F238E27FC236}">
                  <a16:creationId xmlns:a16="http://schemas.microsoft.com/office/drawing/2014/main" id="{3D16D02A-1B9C-9A6B-4525-A6FFC3957C4A}"/>
                </a:ext>
              </a:extLst>
            </p:cNvPr>
            <p:cNvSpPr txBox="1"/>
            <p:nvPr/>
          </p:nvSpPr>
          <p:spPr>
            <a:xfrm>
              <a:off x="1727199" y="1354666"/>
              <a:ext cx="2641600" cy="13546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algn="ctr" defTabSz="1333500">
                <a:lnSpc>
                  <a:spcPct val="90000"/>
                </a:lnSpc>
                <a:spcBef>
                  <a:spcPct val="0"/>
                </a:spcBef>
              </a:pPr>
              <a:r>
                <a:rPr lang="en-US" sz="3000" dirty="0">
                  <a:solidFill>
                    <a:schemeClr val="tx1"/>
                  </a:solidFill>
                </a:rPr>
                <a:t>Benefits</a:t>
              </a:r>
            </a:p>
          </p:txBody>
        </p:sp>
      </p:grpSp>
      <p:grpSp>
        <p:nvGrpSpPr>
          <p:cNvPr id="9" name="Group 8">
            <a:extLst>
              <a:ext uri="{FF2B5EF4-FFF2-40B4-BE49-F238E27FC236}">
                <a16:creationId xmlns:a16="http://schemas.microsoft.com/office/drawing/2014/main" id="{B261F159-2775-217A-B359-626191BC78AE}"/>
              </a:ext>
            </a:extLst>
          </p:cNvPr>
          <p:cNvGrpSpPr/>
          <p:nvPr/>
        </p:nvGrpSpPr>
        <p:grpSpPr>
          <a:xfrm>
            <a:off x="4073006" y="4165994"/>
            <a:ext cx="4572000" cy="1016000"/>
            <a:chOff x="0" y="2709333"/>
            <a:chExt cx="6096000" cy="1354666"/>
          </a:xfrm>
        </p:grpSpPr>
        <p:sp>
          <p:nvSpPr>
            <p:cNvPr id="10" name="Trapezoid 9">
              <a:extLst>
                <a:ext uri="{FF2B5EF4-FFF2-40B4-BE49-F238E27FC236}">
                  <a16:creationId xmlns:a16="http://schemas.microsoft.com/office/drawing/2014/main" id="{B38A2328-16F9-D185-362F-7BF583483074}"/>
                </a:ext>
              </a:extLst>
            </p:cNvPr>
            <p:cNvSpPr/>
            <p:nvPr/>
          </p:nvSpPr>
          <p:spPr>
            <a:xfrm>
              <a:off x="0" y="2709333"/>
              <a:ext cx="6096000" cy="1354666"/>
            </a:xfrm>
            <a:prstGeom prst="trapezoid">
              <a:avLst>
                <a:gd name="adj" fmla="val 75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sz="1350">
                <a:solidFill>
                  <a:schemeClr val="bg1"/>
                </a:solidFill>
              </a:endParaRPr>
            </a:p>
          </p:txBody>
        </p:sp>
        <p:sp>
          <p:nvSpPr>
            <p:cNvPr id="11" name="Trapezoid 8">
              <a:extLst>
                <a:ext uri="{FF2B5EF4-FFF2-40B4-BE49-F238E27FC236}">
                  <a16:creationId xmlns:a16="http://schemas.microsoft.com/office/drawing/2014/main" id="{D7FB2BE2-6915-7F71-45AB-49638F1266C4}"/>
                </a:ext>
              </a:extLst>
            </p:cNvPr>
            <p:cNvSpPr txBox="1"/>
            <p:nvPr/>
          </p:nvSpPr>
          <p:spPr>
            <a:xfrm>
              <a:off x="1066799" y="2709333"/>
              <a:ext cx="3962400" cy="13546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8100" tIns="38100" rIns="38100" bIns="38100" numCol="1" spcCol="1270" anchor="ctr" anchorCtr="0">
              <a:noAutofit/>
            </a:bodyPr>
            <a:lstStyle/>
            <a:p>
              <a:pPr algn="ctr" defTabSz="1333500">
                <a:lnSpc>
                  <a:spcPct val="90000"/>
                </a:lnSpc>
                <a:spcBef>
                  <a:spcPct val="0"/>
                </a:spcBef>
              </a:pPr>
              <a:r>
                <a:rPr lang="en-US" sz="3000" dirty="0">
                  <a:solidFill>
                    <a:schemeClr val="tx1"/>
                  </a:solidFill>
                </a:rPr>
                <a:t>Features</a:t>
              </a:r>
            </a:p>
          </p:txBody>
        </p:sp>
      </p:grpSp>
      <p:sp>
        <p:nvSpPr>
          <p:cNvPr id="12" name="Arrow: Right 11">
            <a:extLst>
              <a:ext uri="{FF2B5EF4-FFF2-40B4-BE49-F238E27FC236}">
                <a16:creationId xmlns:a16="http://schemas.microsoft.com/office/drawing/2014/main" id="{90133116-39A1-A1D1-E8E0-8D9C93BF80E8}"/>
              </a:ext>
            </a:extLst>
          </p:cNvPr>
          <p:cNvSpPr/>
          <p:nvPr/>
        </p:nvSpPr>
        <p:spPr>
          <a:xfrm>
            <a:off x="3529509" y="3098159"/>
            <a:ext cx="1524000" cy="949118"/>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dirty="0">
                <a:ln w="0"/>
                <a:solidFill>
                  <a:schemeClr val="tx1"/>
                </a:solidFill>
                <a:effectLst>
                  <a:outerShdw blurRad="38100" dist="19050" dir="2700000" algn="tl" rotWithShape="0">
                    <a:schemeClr val="dk1">
                      <a:alpha val="40000"/>
                    </a:schemeClr>
                  </a:outerShdw>
                </a:effectLst>
              </a:rPr>
              <a:t>HOW YOU FEEL</a:t>
            </a:r>
          </a:p>
        </p:txBody>
      </p:sp>
      <p:sp>
        <p:nvSpPr>
          <p:cNvPr id="13" name="Arrow: Right 12">
            <a:extLst>
              <a:ext uri="{FF2B5EF4-FFF2-40B4-BE49-F238E27FC236}">
                <a16:creationId xmlns:a16="http://schemas.microsoft.com/office/drawing/2014/main" id="{01E4545B-1A36-BAF6-4CEC-AFF35D1425D8}"/>
              </a:ext>
            </a:extLst>
          </p:cNvPr>
          <p:cNvSpPr/>
          <p:nvPr/>
        </p:nvSpPr>
        <p:spPr>
          <a:xfrm>
            <a:off x="2853804" y="4096115"/>
            <a:ext cx="1524000" cy="949118"/>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dirty="0">
                <a:ln w="0"/>
                <a:solidFill>
                  <a:schemeClr val="tx1"/>
                </a:solidFill>
                <a:effectLst>
                  <a:outerShdw blurRad="38100" dist="19050" dir="2700000" algn="tl" rotWithShape="0">
                    <a:schemeClr val="dk1">
                      <a:alpha val="40000"/>
                    </a:schemeClr>
                  </a:outerShdw>
                </a:effectLst>
              </a:rPr>
              <a:t>WHAT YOU DO</a:t>
            </a:r>
          </a:p>
        </p:txBody>
      </p:sp>
      <p:sp>
        <p:nvSpPr>
          <p:cNvPr id="14" name="Arrow: Right 13">
            <a:extLst>
              <a:ext uri="{FF2B5EF4-FFF2-40B4-BE49-F238E27FC236}">
                <a16:creationId xmlns:a16="http://schemas.microsoft.com/office/drawing/2014/main" id="{CE7494C0-1369-6363-9077-958577C972F2}"/>
              </a:ext>
            </a:extLst>
          </p:cNvPr>
          <p:cNvSpPr/>
          <p:nvPr/>
        </p:nvSpPr>
        <p:spPr>
          <a:xfrm>
            <a:off x="4335125" y="2030324"/>
            <a:ext cx="1524000" cy="949118"/>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dirty="0">
                <a:ln w="0"/>
                <a:solidFill>
                  <a:schemeClr val="tx1"/>
                </a:solidFill>
                <a:effectLst>
                  <a:outerShdw blurRad="38100" dist="19050" dir="2700000" algn="tl" rotWithShape="0">
                    <a:schemeClr val="dk1">
                      <a:alpha val="40000"/>
                    </a:schemeClr>
                  </a:outerShdw>
                </a:effectLst>
              </a:rPr>
              <a:t>ONE KEY POINT</a:t>
            </a:r>
          </a:p>
        </p:txBody>
      </p:sp>
      <p:pic>
        <p:nvPicPr>
          <p:cNvPr id="15" name="Graphic 14" descr="Key with solid fill">
            <a:extLst>
              <a:ext uri="{FF2B5EF4-FFF2-40B4-BE49-F238E27FC236}">
                <a16:creationId xmlns:a16="http://schemas.microsoft.com/office/drawing/2014/main" id="{B92222C9-8AD6-EA01-E192-C21AE0875A0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44110" y="2504883"/>
            <a:ext cx="672193" cy="672193"/>
          </a:xfrm>
          <a:prstGeom prst="rect">
            <a:avLst/>
          </a:prstGeom>
        </p:spPr>
      </p:pic>
    </p:spTree>
    <p:extLst>
      <p:ext uri="{BB962C8B-B14F-4D97-AF65-F5344CB8AC3E}">
        <p14:creationId xmlns:p14="http://schemas.microsoft.com/office/powerpoint/2010/main" val="6648824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a:extLst>
            <a:ext uri="{FF2B5EF4-FFF2-40B4-BE49-F238E27FC236}">
              <a16:creationId xmlns:a16="http://schemas.microsoft.com/office/drawing/2014/main" id="{1170F56F-42E2-0CF6-0D79-D3207B16C48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FB779C9-CF90-9F81-C820-F863EBAED199}"/>
              </a:ext>
            </a:extLst>
          </p:cNvPr>
          <p:cNvSpPr>
            <a:spLocks noGrp="1"/>
          </p:cNvSpPr>
          <p:nvPr>
            <p:ph type="title"/>
          </p:nvPr>
        </p:nvSpPr>
        <p:spPr/>
        <p:txBody>
          <a:bodyPr>
            <a:normAutofit fontScale="90000"/>
          </a:bodyPr>
          <a:lstStyle/>
          <a:p>
            <a:r>
              <a:rPr lang="en-US">
                <a:solidFill>
                  <a:schemeClr val="bg1"/>
                </a:solidFill>
              </a:rPr>
              <a:t>Bad Communication 	</a:t>
            </a:r>
            <a:endParaRPr lang="en-US" dirty="0">
              <a:solidFill>
                <a:schemeClr val="bg1"/>
              </a:solidFill>
            </a:endParaRPr>
          </a:p>
        </p:txBody>
      </p:sp>
      <p:sp>
        <p:nvSpPr>
          <p:cNvPr id="28" name="Slide Number Placeholder 27">
            <a:extLst>
              <a:ext uri="{FF2B5EF4-FFF2-40B4-BE49-F238E27FC236}">
                <a16:creationId xmlns:a16="http://schemas.microsoft.com/office/drawing/2014/main" id="{CBBD71D8-3143-AC5F-FDFB-34A22DCE678E}"/>
              </a:ext>
            </a:extLst>
          </p:cNvPr>
          <p:cNvSpPr>
            <a:spLocks noGrp="1"/>
          </p:cNvSpPr>
          <p:nvPr>
            <p:ph type="sldNum" sz="quarter" idx="26"/>
          </p:nvPr>
        </p:nvSpPr>
        <p:spPr/>
        <p:txBody>
          <a:bodyPr/>
          <a:lstStyle/>
          <a:p>
            <a:fld id="{3086EA1D-707D-B54C-8FFB-433BD1A27D0B}" type="slidenum">
              <a:rPr lang="en-US" smtClean="0">
                <a:solidFill>
                  <a:schemeClr val="bg1"/>
                </a:solidFill>
              </a:rPr>
              <a:pPr/>
              <a:t>23</a:t>
            </a:fld>
            <a:endParaRPr lang="en-US" dirty="0">
              <a:solidFill>
                <a:schemeClr val="bg1"/>
              </a:solidFill>
            </a:endParaRPr>
          </a:p>
        </p:txBody>
      </p:sp>
      <p:pic>
        <p:nvPicPr>
          <p:cNvPr id="5" name="Picture 4">
            <a:extLst>
              <a:ext uri="{FF2B5EF4-FFF2-40B4-BE49-F238E27FC236}">
                <a16:creationId xmlns:a16="http://schemas.microsoft.com/office/drawing/2014/main" id="{77DE5010-7A42-7E0B-F31A-46F82BA5F557}"/>
              </a:ext>
            </a:extLst>
          </p:cNvPr>
          <p:cNvPicPr>
            <a:picLocks noChangeAspect="1"/>
          </p:cNvPicPr>
          <p:nvPr/>
        </p:nvPicPr>
        <p:blipFill>
          <a:blip r:embed="rId4"/>
          <a:stretch>
            <a:fillRect/>
          </a:stretch>
        </p:blipFill>
        <p:spPr>
          <a:xfrm>
            <a:off x="1914971" y="1056465"/>
            <a:ext cx="7249537" cy="5801535"/>
          </a:xfrm>
          <a:prstGeom prst="rect">
            <a:avLst/>
          </a:prstGeom>
        </p:spPr>
      </p:pic>
    </p:spTree>
    <p:extLst>
      <p:ext uri="{BB962C8B-B14F-4D97-AF65-F5344CB8AC3E}">
        <p14:creationId xmlns:p14="http://schemas.microsoft.com/office/powerpoint/2010/main" val="30781057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694B6BB-733B-79EE-9954-51B932C0F2C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7ADF2AE-F020-1630-90FD-98CFD4009337}"/>
              </a:ext>
            </a:extLst>
          </p:cNvPr>
          <p:cNvSpPr>
            <a:spLocks noGrp="1"/>
          </p:cNvSpPr>
          <p:nvPr>
            <p:ph type="title"/>
          </p:nvPr>
        </p:nvSpPr>
        <p:spPr/>
        <p:txBody>
          <a:bodyPr>
            <a:normAutofit fontScale="90000"/>
          </a:bodyPr>
          <a:lstStyle/>
          <a:p>
            <a:r>
              <a:rPr lang="en-US" dirty="0">
                <a:solidFill>
                  <a:schemeClr val="bg1"/>
                </a:solidFill>
              </a:rPr>
              <a:t>Good Communication</a:t>
            </a:r>
          </a:p>
        </p:txBody>
      </p:sp>
      <p:sp>
        <p:nvSpPr>
          <p:cNvPr id="28" name="Slide Number Placeholder 27">
            <a:extLst>
              <a:ext uri="{FF2B5EF4-FFF2-40B4-BE49-F238E27FC236}">
                <a16:creationId xmlns:a16="http://schemas.microsoft.com/office/drawing/2014/main" id="{08C1AF1F-EBD1-7CCC-7034-DC5C46DA8CA6}"/>
              </a:ext>
            </a:extLst>
          </p:cNvPr>
          <p:cNvSpPr>
            <a:spLocks noGrp="1"/>
          </p:cNvSpPr>
          <p:nvPr>
            <p:ph type="sldNum" sz="quarter" idx="26"/>
          </p:nvPr>
        </p:nvSpPr>
        <p:spPr/>
        <p:txBody>
          <a:bodyPr/>
          <a:lstStyle/>
          <a:p>
            <a:fld id="{3086EA1D-707D-B54C-8FFB-433BD1A27D0B}" type="slidenum">
              <a:rPr lang="en-US" smtClean="0">
                <a:solidFill>
                  <a:schemeClr val="bg1"/>
                </a:solidFill>
              </a:rPr>
              <a:pPr/>
              <a:t>24</a:t>
            </a:fld>
            <a:endParaRPr lang="en-US" dirty="0">
              <a:solidFill>
                <a:schemeClr val="bg1"/>
              </a:solidFill>
            </a:endParaRPr>
          </a:p>
        </p:txBody>
      </p:sp>
      <p:pic>
        <p:nvPicPr>
          <p:cNvPr id="2" name="Content Placeholder 4" descr="Two men wearing white sweatshirts with blue writing on them&#10;&#10;Description automatically generated">
            <a:extLst>
              <a:ext uri="{FF2B5EF4-FFF2-40B4-BE49-F238E27FC236}">
                <a16:creationId xmlns:a16="http://schemas.microsoft.com/office/drawing/2014/main" id="{FB2A92F9-16C7-E8DF-8706-C06968BEDD39}"/>
              </a:ext>
            </a:extLst>
          </p:cNvPr>
          <p:cNvPicPr>
            <a:picLocks noChangeAspect="1"/>
          </p:cNvPicPr>
          <p:nvPr/>
        </p:nvPicPr>
        <p:blipFill>
          <a:blip r:embed="rId3"/>
          <a:srcRect l="3583" r="-1" b="-1"/>
          <a:stretch/>
        </p:blipFill>
        <p:spPr>
          <a:xfrm>
            <a:off x="1918372" y="1275346"/>
            <a:ext cx="8063830" cy="5582654"/>
          </a:xfrm>
          <a:prstGeom prst="rect">
            <a:avLst/>
          </a:prstGeom>
        </p:spPr>
      </p:pic>
    </p:spTree>
    <p:extLst>
      <p:ext uri="{BB962C8B-B14F-4D97-AF65-F5344CB8AC3E}">
        <p14:creationId xmlns:p14="http://schemas.microsoft.com/office/powerpoint/2010/main" val="18066776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B1CCAEA0-BB46-387F-49BB-952B4EC6E35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BE95E75-139B-A2EB-2352-3080EB88ABB6}"/>
              </a:ext>
            </a:extLst>
          </p:cNvPr>
          <p:cNvSpPr>
            <a:spLocks noGrp="1"/>
          </p:cNvSpPr>
          <p:nvPr>
            <p:ph type="title"/>
          </p:nvPr>
        </p:nvSpPr>
        <p:spPr/>
        <p:txBody>
          <a:bodyPr>
            <a:normAutofit fontScale="90000"/>
          </a:bodyPr>
          <a:lstStyle/>
          <a:p>
            <a:r>
              <a:rPr lang="en-US" dirty="0">
                <a:solidFill>
                  <a:schemeClr val="bg1"/>
                </a:solidFill>
              </a:rPr>
              <a:t>A Pitch in Two Words!</a:t>
            </a:r>
          </a:p>
        </p:txBody>
      </p:sp>
      <p:sp>
        <p:nvSpPr>
          <p:cNvPr id="28" name="Slide Number Placeholder 27">
            <a:extLst>
              <a:ext uri="{FF2B5EF4-FFF2-40B4-BE49-F238E27FC236}">
                <a16:creationId xmlns:a16="http://schemas.microsoft.com/office/drawing/2014/main" id="{BC172674-8320-F218-C9E0-CEB738FDD147}"/>
              </a:ext>
            </a:extLst>
          </p:cNvPr>
          <p:cNvSpPr>
            <a:spLocks noGrp="1"/>
          </p:cNvSpPr>
          <p:nvPr>
            <p:ph type="sldNum" sz="quarter" idx="26"/>
          </p:nvPr>
        </p:nvSpPr>
        <p:spPr/>
        <p:txBody>
          <a:bodyPr/>
          <a:lstStyle/>
          <a:p>
            <a:fld id="{3086EA1D-707D-B54C-8FFB-433BD1A27D0B}" type="slidenum">
              <a:rPr lang="en-US" smtClean="0">
                <a:solidFill>
                  <a:schemeClr val="bg1"/>
                </a:solidFill>
              </a:rPr>
              <a:pPr/>
              <a:t>25</a:t>
            </a:fld>
            <a:endParaRPr lang="en-US" dirty="0">
              <a:solidFill>
                <a:schemeClr val="bg1"/>
              </a:solidFill>
            </a:endParaRPr>
          </a:p>
        </p:txBody>
      </p:sp>
      <p:pic>
        <p:nvPicPr>
          <p:cNvPr id="2" name="Picture 1">
            <a:extLst>
              <a:ext uri="{FF2B5EF4-FFF2-40B4-BE49-F238E27FC236}">
                <a16:creationId xmlns:a16="http://schemas.microsoft.com/office/drawing/2014/main" id="{FD437ED3-E3D3-B49D-DF55-9685880D64CE}"/>
              </a:ext>
            </a:extLst>
          </p:cNvPr>
          <p:cNvPicPr>
            <a:picLocks noChangeAspect="1"/>
          </p:cNvPicPr>
          <p:nvPr/>
        </p:nvPicPr>
        <p:blipFill>
          <a:blip r:embed="rId4"/>
          <a:stretch>
            <a:fillRect/>
          </a:stretch>
        </p:blipFill>
        <p:spPr>
          <a:xfrm>
            <a:off x="281964" y="1474676"/>
            <a:ext cx="6018072" cy="4115059"/>
          </a:xfrm>
          <a:prstGeom prst="rect">
            <a:avLst/>
          </a:prstGeom>
        </p:spPr>
      </p:pic>
      <p:pic>
        <p:nvPicPr>
          <p:cNvPr id="3" name="Picture 2">
            <a:extLst>
              <a:ext uri="{FF2B5EF4-FFF2-40B4-BE49-F238E27FC236}">
                <a16:creationId xmlns:a16="http://schemas.microsoft.com/office/drawing/2014/main" id="{545BDFF5-2660-51BF-1306-A1507C9D15A1}"/>
              </a:ext>
            </a:extLst>
          </p:cNvPr>
          <p:cNvPicPr>
            <a:picLocks noChangeAspect="1"/>
          </p:cNvPicPr>
          <p:nvPr/>
        </p:nvPicPr>
        <p:blipFill>
          <a:blip r:embed="rId5"/>
          <a:stretch>
            <a:fillRect/>
          </a:stretch>
        </p:blipFill>
        <p:spPr>
          <a:xfrm>
            <a:off x="6198941" y="1434995"/>
            <a:ext cx="4603011" cy="4603011"/>
          </a:xfrm>
          <a:prstGeom prst="rect">
            <a:avLst/>
          </a:prstGeom>
        </p:spPr>
      </p:pic>
      <p:sp>
        <p:nvSpPr>
          <p:cNvPr id="6" name="TextBox 5">
            <a:extLst>
              <a:ext uri="{FF2B5EF4-FFF2-40B4-BE49-F238E27FC236}">
                <a16:creationId xmlns:a16="http://schemas.microsoft.com/office/drawing/2014/main" id="{826D200E-75AD-CA86-843D-AFEF20EAD6EF}"/>
              </a:ext>
            </a:extLst>
          </p:cNvPr>
          <p:cNvSpPr txBox="1"/>
          <p:nvPr/>
        </p:nvSpPr>
        <p:spPr>
          <a:xfrm>
            <a:off x="4490787" y="5684063"/>
            <a:ext cx="3618498" cy="707886"/>
          </a:xfrm>
          <a:prstGeom prst="rect">
            <a:avLst/>
          </a:prstGeom>
          <a:noFill/>
        </p:spPr>
        <p:txBody>
          <a:bodyPr wrap="square">
            <a:spAutoFit/>
          </a:bodyPr>
          <a:lstStyle/>
          <a:p>
            <a:r>
              <a:rPr lang="en-US" sz="4000" dirty="0">
                <a:solidFill>
                  <a:schemeClr val="bg1"/>
                </a:solidFill>
              </a:rPr>
              <a:t>Musical Uno</a:t>
            </a:r>
          </a:p>
        </p:txBody>
      </p:sp>
    </p:spTree>
    <p:extLst>
      <p:ext uri="{BB962C8B-B14F-4D97-AF65-F5344CB8AC3E}">
        <p14:creationId xmlns:p14="http://schemas.microsoft.com/office/powerpoint/2010/main" val="20083494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A9507A5-C124-9A47-5021-9D92F77F1C0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91F8D9C-1C17-FC9B-3F7E-A5603456D8A8}"/>
              </a:ext>
            </a:extLst>
          </p:cNvPr>
          <p:cNvSpPr>
            <a:spLocks noGrp="1"/>
          </p:cNvSpPr>
          <p:nvPr>
            <p:ph type="title"/>
          </p:nvPr>
        </p:nvSpPr>
        <p:spPr>
          <a:xfrm>
            <a:off x="358904" y="419124"/>
            <a:ext cx="11266714" cy="589032"/>
          </a:xfrm>
        </p:spPr>
        <p:txBody>
          <a:bodyPr anchor="ctr">
            <a:noAutofit/>
          </a:bodyPr>
          <a:lstStyle/>
          <a:p>
            <a:r>
              <a:rPr lang="en-US" sz="4300" dirty="0">
                <a:solidFill>
                  <a:schemeClr val="bg1"/>
                </a:solidFill>
              </a:rPr>
              <a:t>How  To Not Fail!</a:t>
            </a:r>
          </a:p>
        </p:txBody>
      </p:sp>
      <p:pic>
        <p:nvPicPr>
          <p:cNvPr id="2" name="Picture 6" descr="Finish well - Michael StairesMichael Staires">
            <a:extLst>
              <a:ext uri="{FF2B5EF4-FFF2-40B4-BE49-F238E27FC236}">
                <a16:creationId xmlns:a16="http://schemas.microsoft.com/office/drawing/2014/main" id="{18F19E4B-ED08-7D12-E90A-2BED9658AD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18436"/>
          <a:stretch>
            <a:fillRect/>
          </a:stretch>
        </p:blipFill>
        <p:spPr bwMode="auto">
          <a:xfrm>
            <a:off x="4510837" y="1454125"/>
            <a:ext cx="5425643" cy="4390338"/>
          </a:xfrm>
          <a:prstGeom prst="rect">
            <a:avLst/>
          </a:prstGeom>
          <a:solidFill>
            <a:srgbClr val="FFFFFF"/>
          </a:solidFill>
        </p:spPr>
      </p:pic>
      <p:sp>
        <p:nvSpPr>
          <p:cNvPr id="28" name="Slide Number Placeholder 27">
            <a:extLst>
              <a:ext uri="{FF2B5EF4-FFF2-40B4-BE49-F238E27FC236}">
                <a16:creationId xmlns:a16="http://schemas.microsoft.com/office/drawing/2014/main" id="{B666DD38-C46B-62A0-50B2-2ACB2A28266D}"/>
              </a:ext>
            </a:extLst>
          </p:cNvPr>
          <p:cNvSpPr>
            <a:spLocks noGrp="1"/>
          </p:cNvSpPr>
          <p:nvPr>
            <p:ph type="sldNum" sz="quarter" idx="14"/>
          </p:nvPr>
        </p:nvSpPr>
        <p:spPr>
          <a:xfrm>
            <a:off x="10634663" y="6290433"/>
            <a:ext cx="1100137" cy="365125"/>
          </a:xfrm>
        </p:spPr>
        <p:txBody>
          <a:bodyPr anchor="ctr">
            <a:normAutofit/>
          </a:bodyPr>
          <a:lstStyle/>
          <a:p>
            <a:pPr algn="ctr">
              <a:spcAft>
                <a:spcPts val="600"/>
              </a:spcAft>
            </a:pPr>
            <a:fld id="{3086EA1D-707D-B54C-8FFB-433BD1A27D0B}" type="slidenum">
              <a:rPr lang="en-US" b="1" smtClean="0">
                <a:solidFill>
                  <a:schemeClr val="bg1"/>
                </a:solidFill>
              </a:rPr>
              <a:pPr algn="ctr">
                <a:spcAft>
                  <a:spcPts val="600"/>
                </a:spcAft>
              </a:pPr>
              <a:t>26</a:t>
            </a:fld>
            <a:endParaRPr lang="en-US" b="1">
              <a:solidFill>
                <a:schemeClr val="bg1"/>
              </a:solidFill>
            </a:endParaRPr>
          </a:p>
        </p:txBody>
      </p:sp>
      <p:sp>
        <p:nvSpPr>
          <p:cNvPr id="5" name="TextBox 4">
            <a:extLst>
              <a:ext uri="{FF2B5EF4-FFF2-40B4-BE49-F238E27FC236}">
                <a16:creationId xmlns:a16="http://schemas.microsoft.com/office/drawing/2014/main" id="{807F6213-BB1B-FCBA-87C6-45B1D6ED47E7}"/>
              </a:ext>
            </a:extLst>
          </p:cNvPr>
          <p:cNvSpPr txBox="1"/>
          <p:nvPr/>
        </p:nvSpPr>
        <p:spPr>
          <a:xfrm>
            <a:off x="272635" y="2130495"/>
            <a:ext cx="4076793" cy="3293209"/>
          </a:xfrm>
          <a:prstGeom prst="rect">
            <a:avLst/>
          </a:prstGeom>
          <a:noFill/>
        </p:spPr>
        <p:txBody>
          <a:bodyPr wrap="square">
            <a:spAutoFit/>
          </a:bodyPr>
          <a:lstStyle/>
          <a:p>
            <a:pPr algn="ctr"/>
            <a:r>
              <a:rPr lang="en-US" sz="2400" b="1" dirty="0">
                <a:ln w="0"/>
                <a:solidFill>
                  <a:schemeClr val="bg1"/>
                </a:solidFill>
                <a:effectLst>
                  <a:outerShdw blurRad="38100" dist="25400" dir="5400000" algn="ctr" rotWithShape="0">
                    <a:srgbClr val="6E747A">
                      <a:alpha val="43000"/>
                    </a:srgbClr>
                  </a:outerShdw>
                </a:effectLst>
              </a:rPr>
              <a:t>Most games </a:t>
            </a:r>
            <a:r>
              <a:rPr lang="en-US" sz="2400" b="1" u="sng" dirty="0">
                <a:ln w="0"/>
                <a:solidFill>
                  <a:schemeClr val="bg1"/>
                </a:solidFill>
                <a:effectLst>
                  <a:outerShdw blurRad="38100" dist="25400" dir="5400000" algn="ctr" rotWithShape="0">
                    <a:srgbClr val="6E747A">
                      <a:alpha val="43000"/>
                    </a:srgbClr>
                  </a:outerShdw>
                </a:effectLst>
              </a:rPr>
              <a:t>don’t get finished</a:t>
            </a:r>
          </a:p>
          <a:p>
            <a:pPr algn="ctr"/>
            <a:endParaRPr lang="en-US" sz="2400" b="1" dirty="0">
              <a:ln w="0"/>
              <a:solidFill>
                <a:schemeClr val="bg1"/>
              </a:solidFill>
              <a:effectLst>
                <a:outerShdw blurRad="38100" dist="25400" dir="5400000" algn="ctr" rotWithShape="0">
                  <a:srgbClr val="6E747A">
                    <a:alpha val="43000"/>
                  </a:srgbClr>
                </a:outerShdw>
              </a:effectLst>
            </a:endParaRPr>
          </a:p>
          <a:p>
            <a:pPr algn="ctr"/>
            <a:endParaRPr lang="en-US" sz="800" b="1" dirty="0">
              <a:ln w="0"/>
              <a:solidFill>
                <a:schemeClr val="bg1"/>
              </a:solidFill>
              <a:effectLst>
                <a:outerShdw blurRad="38100" dist="25400" dir="5400000" algn="ctr" rotWithShape="0">
                  <a:srgbClr val="6E747A">
                    <a:alpha val="43000"/>
                  </a:srgbClr>
                </a:outerShdw>
              </a:effectLst>
            </a:endParaRPr>
          </a:p>
          <a:p>
            <a:pPr algn="ctr"/>
            <a:r>
              <a:rPr lang="en-US" sz="2400" b="1" dirty="0">
                <a:ln w="0"/>
                <a:solidFill>
                  <a:schemeClr val="bg1"/>
                </a:solidFill>
                <a:effectLst>
                  <a:outerShdw blurRad="38100" dist="25400" dir="5400000" algn="ctr" rotWithShape="0">
                    <a:srgbClr val="6E747A">
                      <a:alpha val="43000"/>
                    </a:srgbClr>
                  </a:outerShdw>
                </a:effectLst>
              </a:rPr>
              <a:t>Most finished games </a:t>
            </a:r>
            <a:r>
              <a:rPr lang="en-US" sz="2400" b="1" u="sng" dirty="0">
                <a:ln w="0"/>
                <a:solidFill>
                  <a:schemeClr val="bg1"/>
                </a:solidFill>
                <a:effectLst>
                  <a:outerShdw blurRad="38100" dist="25400" dir="5400000" algn="ctr" rotWithShape="0">
                    <a:srgbClr val="6E747A">
                      <a:alpha val="43000"/>
                    </a:srgbClr>
                  </a:outerShdw>
                </a:effectLst>
              </a:rPr>
              <a:t>don’t get publishing deals</a:t>
            </a:r>
          </a:p>
          <a:p>
            <a:pPr algn="ctr"/>
            <a:endParaRPr lang="en-US" sz="800" b="1" dirty="0">
              <a:ln w="0"/>
              <a:solidFill>
                <a:schemeClr val="bg1"/>
              </a:solidFill>
              <a:effectLst>
                <a:outerShdw blurRad="38100" dist="25400" dir="5400000" algn="ctr" rotWithShape="0">
                  <a:srgbClr val="6E747A">
                    <a:alpha val="43000"/>
                  </a:srgbClr>
                </a:outerShdw>
              </a:effectLst>
            </a:endParaRPr>
          </a:p>
          <a:p>
            <a:pPr algn="ctr"/>
            <a:endParaRPr lang="en-US" sz="2400" b="1" dirty="0">
              <a:ln w="0"/>
              <a:solidFill>
                <a:schemeClr val="bg1"/>
              </a:solidFill>
              <a:effectLst>
                <a:outerShdw blurRad="38100" dist="25400" dir="5400000" algn="ctr" rotWithShape="0">
                  <a:srgbClr val="6E747A">
                    <a:alpha val="43000"/>
                  </a:srgbClr>
                </a:outerShdw>
              </a:effectLst>
            </a:endParaRPr>
          </a:p>
          <a:p>
            <a:pPr algn="ctr"/>
            <a:r>
              <a:rPr lang="en-US" sz="2400" b="1" dirty="0">
                <a:ln w="0"/>
                <a:solidFill>
                  <a:schemeClr val="bg1"/>
                </a:solidFill>
                <a:effectLst>
                  <a:outerShdw blurRad="38100" dist="25400" dir="5400000" algn="ctr" rotWithShape="0">
                    <a:srgbClr val="6E747A">
                      <a:alpha val="43000"/>
                    </a:srgbClr>
                  </a:outerShdw>
                </a:effectLst>
              </a:rPr>
              <a:t>Most published games </a:t>
            </a:r>
            <a:r>
              <a:rPr lang="en-US" sz="2400" b="1" u="sng" dirty="0">
                <a:ln w="0"/>
                <a:solidFill>
                  <a:schemeClr val="bg1"/>
                </a:solidFill>
                <a:effectLst>
                  <a:outerShdw blurRad="38100" dist="25400" dir="5400000" algn="ctr" rotWithShape="0">
                    <a:srgbClr val="6E747A">
                      <a:alpha val="43000"/>
                    </a:srgbClr>
                  </a:outerShdw>
                </a:effectLst>
              </a:rPr>
              <a:t>lose money</a:t>
            </a:r>
          </a:p>
        </p:txBody>
      </p:sp>
    </p:spTree>
    <p:extLst>
      <p:ext uri="{BB962C8B-B14F-4D97-AF65-F5344CB8AC3E}">
        <p14:creationId xmlns:p14="http://schemas.microsoft.com/office/powerpoint/2010/main" val="30536338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7BB13C8-4968-EBFB-C17A-FE08340C5594}"/>
            </a:ext>
          </a:extLst>
        </p:cNvPr>
        <p:cNvGrpSpPr/>
        <p:nvPr/>
      </p:nvGrpSpPr>
      <p:grpSpPr>
        <a:xfrm>
          <a:off x="0" y="0"/>
          <a:ext cx="0" cy="0"/>
          <a:chOff x="0" y="0"/>
          <a:chExt cx="0" cy="0"/>
        </a:xfrm>
      </p:grpSpPr>
      <p:pic>
        <p:nvPicPr>
          <p:cNvPr id="2" name="Picture 1" descr="Sagrada Família | Towers, Start, Barcelona, Description, History, &amp; Facts |  Britannica">
            <a:extLst>
              <a:ext uri="{FF2B5EF4-FFF2-40B4-BE49-F238E27FC236}">
                <a16:creationId xmlns:a16="http://schemas.microsoft.com/office/drawing/2014/main" id="{2FE39110-25EB-4411-2C61-878F20F71245}"/>
              </a:ext>
            </a:extLst>
          </p:cNvPr>
          <p:cNvPicPr>
            <a:picLocks noChangeAspect="1"/>
          </p:cNvPicPr>
          <p:nvPr/>
        </p:nvPicPr>
        <p:blipFill>
          <a:blip r:embed="rId4"/>
          <a:srcRect l="20157" r="16103" b="-2"/>
          <a:stretch>
            <a:fillRect/>
          </a:stretch>
        </p:blipFill>
        <p:spPr>
          <a:xfrm>
            <a:off x="5622336" y="-9524"/>
            <a:ext cx="6557713" cy="6867524"/>
          </a:xfrm>
          <a:prstGeom prst="rect">
            <a:avLst/>
          </a:prstGeom>
          <a:noFill/>
          <a:ln>
            <a:noFill/>
          </a:ln>
        </p:spPr>
      </p:pic>
      <p:sp>
        <p:nvSpPr>
          <p:cNvPr id="4" name="Title 3">
            <a:extLst>
              <a:ext uri="{FF2B5EF4-FFF2-40B4-BE49-F238E27FC236}">
                <a16:creationId xmlns:a16="http://schemas.microsoft.com/office/drawing/2014/main" id="{71D4671B-AAB7-E6B2-0267-14D855AB38AD}"/>
              </a:ext>
            </a:extLst>
          </p:cNvPr>
          <p:cNvSpPr>
            <a:spLocks noGrp="1"/>
          </p:cNvSpPr>
          <p:nvPr>
            <p:ph type="title"/>
          </p:nvPr>
        </p:nvSpPr>
        <p:spPr>
          <a:xfrm>
            <a:off x="814458" y="461248"/>
            <a:ext cx="3932237" cy="1600200"/>
          </a:xfrm>
        </p:spPr>
        <p:txBody>
          <a:bodyPr anchor="b">
            <a:normAutofit/>
          </a:bodyPr>
          <a:lstStyle/>
          <a:p>
            <a:r>
              <a:rPr lang="en-US" dirty="0"/>
              <a:t>1/7: </a:t>
            </a:r>
            <a:br>
              <a:rPr lang="en-US" dirty="0"/>
            </a:br>
            <a:br>
              <a:rPr lang="en-US" dirty="0"/>
            </a:br>
            <a:r>
              <a:rPr lang="en-US" dirty="0"/>
              <a:t>Don’t </a:t>
            </a:r>
            <a:r>
              <a:rPr lang="en-US" dirty="0" err="1"/>
              <a:t>Overscope</a:t>
            </a:r>
            <a:endParaRPr lang="en-US" dirty="0"/>
          </a:p>
        </p:txBody>
      </p:sp>
      <p:sp>
        <p:nvSpPr>
          <p:cNvPr id="33" name="Text Placeholder 3">
            <a:extLst>
              <a:ext uri="{FF2B5EF4-FFF2-40B4-BE49-F238E27FC236}">
                <a16:creationId xmlns:a16="http://schemas.microsoft.com/office/drawing/2014/main" id="{F8C2EC56-23B6-75FA-95F3-9B0E87790AC0}"/>
              </a:ext>
            </a:extLst>
          </p:cNvPr>
          <p:cNvSpPr>
            <a:spLocks noGrp="1"/>
          </p:cNvSpPr>
          <p:nvPr>
            <p:ph type="body" sz="half" idx="2"/>
          </p:nvPr>
        </p:nvSpPr>
        <p:spPr>
          <a:xfrm>
            <a:off x="930465" y="2879678"/>
            <a:ext cx="3932237" cy="2931944"/>
          </a:xfrm>
        </p:spPr>
        <p:txBody>
          <a:bodyPr>
            <a:normAutofit/>
          </a:bodyPr>
          <a:lstStyle/>
          <a:p>
            <a:r>
              <a:rPr lang="en-US" sz="2400" dirty="0"/>
              <a:t>Less Is More</a:t>
            </a:r>
          </a:p>
          <a:p>
            <a:endParaRPr lang="en-US" sz="1400" dirty="0"/>
          </a:p>
          <a:p>
            <a:r>
              <a:rPr lang="en-US" sz="2400" dirty="0"/>
              <a:t>Build and Grow Over Time</a:t>
            </a:r>
          </a:p>
        </p:txBody>
      </p:sp>
      <p:sp>
        <p:nvSpPr>
          <p:cNvPr id="28" name="Slide Number Placeholder 27">
            <a:extLst>
              <a:ext uri="{FF2B5EF4-FFF2-40B4-BE49-F238E27FC236}">
                <a16:creationId xmlns:a16="http://schemas.microsoft.com/office/drawing/2014/main" id="{6303ED15-3163-CC3B-A8D2-599C90DB70C7}"/>
              </a:ext>
            </a:extLst>
          </p:cNvPr>
          <p:cNvSpPr>
            <a:spLocks noGrp="1"/>
          </p:cNvSpPr>
          <p:nvPr>
            <p:ph type="sldNum" sz="quarter" idx="12"/>
          </p:nvPr>
        </p:nvSpPr>
        <p:spPr>
          <a:xfrm>
            <a:off x="10634663" y="6290433"/>
            <a:ext cx="1100137" cy="365125"/>
          </a:xfrm>
        </p:spPr>
        <p:txBody>
          <a:bodyPr anchor="ctr">
            <a:normAutofit/>
          </a:bodyPr>
          <a:lstStyle/>
          <a:p>
            <a:pPr>
              <a:spcAft>
                <a:spcPts val="600"/>
              </a:spcAft>
            </a:pPr>
            <a:fld id="{3086EA1D-707D-B54C-8FFB-433BD1A27D0B}" type="slidenum">
              <a:rPr lang="en-US" smtClean="0"/>
              <a:pPr>
                <a:spcAft>
                  <a:spcPts val="600"/>
                </a:spcAft>
              </a:pPr>
              <a:t>27</a:t>
            </a:fld>
            <a:endParaRPr lang="en-US"/>
          </a:p>
        </p:txBody>
      </p:sp>
    </p:spTree>
    <p:extLst>
      <p:ext uri="{BB962C8B-B14F-4D97-AF65-F5344CB8AC3E}">
        <p14:creationId xmlns:p14="http://schemas.microsoft.com/office/powerpoint/2010/main" val="9263869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5A46A-5B3D-83C6-E0F0-F78135EC29C2}"/>
            </a:ext>
          </a:extLst>
        </p:cNvPr>
        <p:cNvGrpSpPr/>
        <p:nvPr/>
      </p:nvGrpSpPr>
      <p:grpSpPr>
        <a:xfrm>
          <a:off x="0" y="0"/>
          <a:ext cx="0" cy="0"/>
          <a:chOff x="0" y="0"/>
          <a:chExt cx="0" cy="0"/>
        </a:xfrm>
      </p:grpSpPr>
      <p:pic>
        <p:nvPicPr>
          <p:cNvPr id="2" name="Picture 1" descr="Sagrada Família | Towers, Start, Barcelona, Description, History, &amp; Facts |  Britannica">
            <a:extLst>
              <a:ext uri="{FF2B5EF4-FFF2-40B4-BE49-F238E27FC236}">
                <a16:creationId xmlns:a16="http://schemas.microsoft.com/office/drawing/2014/main" id="{76D9D412-12F8-7FCD-CE32-C5EA52C2B101}"/>
              </a:ext>
            </a:extLst>
          </p:cNvPr>
          <p:cNvPicPr>
            <a:picLocks noChangeAspect="1"/>
          </p:cNvPicPr>
          <p:nvPr/>
        </p:nvPicPr>
        <p:blipFill>
          <a:blip r:embed="rId2"/>
          <a:srcRect l="20157" r="16103" b="-2"/>
          <a:stretch>
            <a:fillRect/>
          </a:stretch>
        </p:blipFill>
        <p:spPr>
          <a:xfrm>
            <a:off x="5622336" y="-9524"/>
            <a:ext cx="6557713" cy="6867524"/>
          </a:xfrm>
          <a:prstGeom prst="rect">
            <a:avLst/>
          </a:prstGeom>
          <a:noFill/>
          <a:ln>
            <a:noFill/>
          </a:ln>
        </p:spPr>
      </p:pic>
      <p:sp>
        <p:nvSpPr>
          <p:cNvPr id="4" name="Title 3">
            <a:extLst>
              <a:ext uri="{FF2B5EF4-FFF2-40B4-BE49-F238E27FC236}">
                <a16:creationId xmlns:a16="http://schemas.microsoft.com/office/drawing/2014/main" id="{756BD635-E1A6-A0E9-838C-4835A3A6C03E}"/>
              </a:ext>
            </a:extLst>
          </p:cNvPr>
          <p:cNvSpPr>
            <a:spLocks noGrp="1"/>
          </p:cNvSpPr>
          <p:nvPr>
            <p:ph type="title"/>
          </p:nvPr>
        </p:nvSpPr>
        <p:spPr>
          <a:xfrm>
            <a:off x="811138" y="397859"/>
            <a:ext cx="3502184" cy="1600200"/>
          </a:xfrm>
        </p:spPr>
        <p:txBody>
          <a:bodyPr anchor="b">
            <a:normAutofit/>
          </a:bodyPr>
          <a:lstStyle/>
          <a:p>
            <a:r>
              <a:rPr lang="en-US" dirty="0"/>
              <a:t>2/7: </a:t>
            </a:r>
            <a:br>
              <a:rPr lang="en-US" dirty="0"/>
            </a:br>
            <a:br>
              <a:rPr lang="en-US" dirty="0"/>
            </a:br>
            <a:r>
              <a:rPr lang="en-US" dirty="0"/>
              <a:t>Think Past  Day 1</a:t>
            </a:r>
          </a:p>
        </p:txBody>
      </p:sp>
      <p:sp>
        <p:nvSpPr>
          <p:cNvPr id="33" name="Text Placeholder 3">
            <a:extLst>
              <a:ext uri="{FF2B5EF4-FFF2-40B4-BE49-F238E27FC236}">
                <a16:creationId xmlns:a16="http://schemas.microsoft.com/office/drawing/2014/main" id="{6798E2FF-EF88-5BF6-4171-084B9CB23BCC}"/>
              </a:ext>
            </a:extLst>
          </p:cNvPr>
          <p:cNvSpPr>
            <a:spLocks noGrp="1"/>
          </p:cNvSpPr>
          <p:nvPr>
            <p:ph type="body" sz="half" idx="2"/>
          </p:nvPr>
        </p:nvSpPr>
        <p:spPr>
          <a:xfrm>
            <a:off x="969532" y="3093333"/>
            <a:ext cx="2840448" cy="2484507"/>
          </a:xfrm>
        </p:spPr>
        <p:txBody>
          <a:bodyPr>
            <a:normAutofit/>
          </a:bodyPr>
          <a:lstStyle/>
          <a:p>
            <a:r>
              <a:rPr lang="en-US" sz="2400" dirty="0"/>
              <a:t>Plan for Payment Gap</a:t>
            </a:r>
          </a:p>
          <a:p>
            <a:endParaRPr lang="en-US" sz="2400" dirty="0"/>
          </a:p>
          <a:p>
            <a:r>
              <a:rPr lang="en-US" sz="2400" dirty="0"/>
              <a:t>Budget for Post-Launch Support</a:t>
            </a:r>
          </a:p>
        </p:txBody>
      </p:sp>
      <p:sp>
        <p:nvSpPr>
          <p:cNvPr id="28" name="Slide Number Placeholder 27">
            <a:extLst>
              <a:ext uri="{FF2B5EF4-FFF2-40B4-BE49-F238E27FC236}">
                <a16:creationId xmlns:a16="http://schemas.microsoft.com/office/drawing/2014/main" id="{11FB71D6-4BB5-E043-5550-BC1546F0991F}"/>
              </a:ext>
            </a:extLst>
          </p:cNvPr>
          <p:cNvSpPr>
            <a:spLocks noGrp="1"/>
          </p:cNvSpPr>
          <p:nvPr>
            <p:ph type="sldNum" sz="quarter" idx="12"/>
          </p:nvPr>
        </p:nvSpPr>
        <p:spPr>
          <a:xfrm>
            <a:off x="10634663" y="6290433"/>
            <a:ext cx="1100137" cy="365125"/>
          </a:xfrm>
        </p:spPr>
        <p:txBody>
          <a:bodyPr anchor="ctr">
            <a:normAutofit/>
          </a:bodyPr>
          <a:lstStyle/>
          <a:p>
            <a:pPr>
              <a:spcAft>
                <a:spcPts val="600"/>
              </a:spcAft>
            </a:pPr>
            <a:fld id="{3086EA1D-707D-B54C-8FFB-433BD1A27D0B}" type="slidenum">
              <a:rPr lang="en-US" smtClean="0"/>
              <a:pPr>
                <a:spcAft>
                  <a:spcPts val="600"/>
                </a:spcAft>
              </a:pPr>
              <a:t>28</a:t>
            </a:fld>
            <a:endParaRPr lang="en-US"/>
          </a:p>
        </p:txBody>
      </p:sp>
      <p:pic>
        <p:nvPicPr>
          <p:cNvPr id="6" name="Picture 5">
            <a:extLst>
              <a:ext uri="{FF2B5EF4-FFF2-40B4-BE49-F238E27FC236}">
                <a16:creationId xmlns:a16="http://schemas.microsoft.com/office/drawing/2014/main" id="{CB469232-6777-C32C-D535-23ADCFED5991}"/>
              </a:ext>
            </a:extLst>
          </p:cNvPr>
          <p:cNvPicPr>
            <a:picLocks noChangeAspect="1"/>
          </p:cNvPicPr>
          <p:nvPr/>
        </p:nvPicPr>
        <p:blipFill>
          <a:blip r:embed="rId3"/>
          <a:stretch>
            <a:fillRect/>
          </a:stretch>
        </p:blipFill>
        <p:spPr>
          <a:xfrm>
            <a:off x="4838071" y="0"/>
            <a:ext cx="7353930" cy="6858000"/>
          </a:xfrm>
          <a:prstGeom prst="rect">
            <a:avLst/>
          </a:prstGeom>
        </p:spPr>
      </p:pic>
    </p:spTree>
    <p:extLst>
      <p:ext uri="{BB962C8B-B14F-4D97-AF65-F5344CB8AC3E}">
        <p14:creationId xmlns:p14="http://schemas.microsoft.com/office/powerpoint/2010/main" val="26355614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154FF-B9D9-4716-8B8F-5B307A5C78E3}"/>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3FC4C4EA-038B-01C5-2EC2-B6F889A0AE20}"/>
              </a:ext>
            </a:extLst>
          </p:cNvPr>
          <p:cNvPicPr>
            <a:picLocks noChangeAspect="1"/>
          </p:cNvPicPr>
          <p:nvPr/>
        </p:nvPicPr>
        <p:blipFill>
          <a:blip r:embed="rId2"/>
          <a:stretch>
            <a:fillRect/>
          </a:stretch>
        </p:blipFill>
        <p:spPr>
          <a:xfrm>
            <a:off x="4289944" y="-103368"/>
            <a:ext cx="7902056" cy="6961367"/>
          </a:xfrm>
          <a:prstGeom prst="rect">
            <a:avLst/>
          </a:prstGeom>
          <a:noFill/>
          <a:ln>
            <a:noFill/>
          </a:ln>
        </p:spPr>
      </p:pic>
      <p:sp>
        <p:nvSpPr>
          <p:cNvPr id="4" name="Title 3">
            <a:extLst>
              <a:ext uri="{FF2B5EF4-FFF2-40B4-BE49-F238E27FC236}">
                <a16:creationId xmlns:a16="http://schemas.microsoft.com/office/drawing/2014/main" id="{A5BD7854-E566-C1B2-CCE8-7DB28AA1BD5B}"/>
              </a:ext>
            </a:extLst>
          </p:cNvPr>
          <p:cNvSpPr>
            <a:spLocks noGrp="1"/>
          </p:cNvSpPr>
          <p:nvPr>
            <p:ph type="title"/>
          </p:nvPr>
        </p:nvSpPr>
        <p:spPr>
          <a:xfrm>
            <a:off x="378681" y="382270"/>
            <a:ext cx="2181640" cy="1600200"/>
          </a:xfrm>
        </p:spPr>
        <p:txBody>
          <a:bodyPr anchor="b">
            <a:normAutofit fontScale="90000"/>
          </a:bodyPr>
          <a:lstStyle/>
          <a:p>
            <a:r>
              <a:rPr lang="en-US" dirty="0"/>
              <a:t>3/7</a:t>
            </a:r>
            <a:br>
              <a:rPr lang="en-US" dirty="0"/>
            </a:br>
            <a:br>
              <a:rPr lang="en-US" dirty="0"/>
            </a:br>
            <a:r>
              <a:rPr lang="en-US" dirty="0"/>
              <a:t>Avoid Team Mistakes</a:t>
            </a:r>
          </a:p>
        </p:txBody>
      </p:sp>
      <p:sp>
        <p:nvSpPr>
          <p:cNvPr id="33" name="Text Placeholder 3">
            <a:extLst>
              <a:ext uri="{FF2B5EF4-FFF2-40B4-BE49-F238E27FC236}">
                <a16:creationId xmlns:a16="http://schemas.microsoft.com/office/drawing/2014/main" id="{4F894A49-4B9A-D9D3-10B8-7F43AE55FA7B}"/>
              </a:ext>
            </a:extLst>
          </p:cNvPr>
          <p:cNvSpPr>
            <a:spLocks noGrp="1"/>
          </p:cNvSpPr>
          <p:nvPr>
            <p:ph type="body" sz="half" idx="2"/>
          </p:nvPr>
        </p:nvSpPr>
        <p:spPr>
          <a:xfrm>
            <a:off x="378681" y="2478845"/>
            <a:ext cx="3048332" cy="3811588"/>
          </a:xfrm>
        </p:spPr>
        <p:txBody>
          <a:bodyPr>
            <a:normAutofit/>
          </a:bodyPr>
          <a:lstStyle/>
          <a:p>
            <a:r>
              <a:rPr lang="en-US" sz="2400" dirty="0"/>
              <a:t> We’re all best friends</a:t>
            </a:r>
          </a:p>
          <a:p>
            <a:endParaRPr lang="en-US" sz="2400" dirty="0"/>
          </a:p>
          <a:p>
            <a:r>
              <a:rPr lang="en-US" sz="2400" dirty="0"/>
              <a:t>We don’t need lawyers</a:t>
            </a:r>
          </a:p>
          <a:p>
            <a:endParaRPr lang="en-US" sz="2400" dirty="0"/>
          </a:p>
          <a:p>
            <a:r>
              <a:rPr lang="en-US" sz="2400" dirty="0"/>
              <a:t>All equals.  No leader.</a:t>
            </a:r>
          </a:p>
        </p:txBody>
      </p:sp>
      <p:sp>
        <p:nvSpPr>
          <p:cNvPr id="28" name="Slide Number Placeholder 27">
            <a:extLst>
              <a:ext uri="{FF2B5EF4-FFF2-40B4-BE49-F238E27FC236}">
                <a16:creationId xmlns:a16="http://schemas.microsoft.com/office/drawing/2014/main" id="{4FB3C8CA-D835-634B-2F83-70ED16FF3C30}"/>
              </a:ext>
            </a:extLst>
          </p:cNvPr>
          <p:cNvSpPr>
            <a:spLocks noGrp="1"/>
          </p:cNvSpPr>
          <p:nvPr>
            <p:ph type="sldNum" sz="quarter" idx="12"/>
          </p:nvPr>
        </p:nvSpPr>
        <p:spPr>
          <a:xfrm>
            <a:off x="10634663" y="6290433"/>
            <a:ext cx="1100137" cy="365125"/>
          </a:xfrm>
        </p:spPr>
        <p:txBody>
          <a:bodyPr anchor="ctr">
            <a:normAutofit/>
          </a:bodyPr>
          <a:lstStyle/>
          <a:p>
            <a:pPr>
              <a:spcAft>
                <a:spcPts val="600"/>
              </a:spcAft>
            </a:pPr>
            <a:fld id="{3086EA1D-707D-B54C-8FFB-433BD1A27D0B}" type="slidenum">
              <a:rPr lang="en-US" smtClean="0"/>
              <a:pPr>
                <a:spcAft>
                  <a:spcPts val="600"/>
                </a:spcAft>
              </a:pPr>
              <a:t>29</a:t>
            </a:fld>
            <a:endParaRPr lang="en-US"/>
          </a:p>
        </p:txBody>
      </p:sp>
    </p:spTree>
    <p:extLst>
      <p:ext uri="{BB962C8B-B14F-4D97-AF65-F5344CB8AC3E}">
        <p14:creationId xmlns:p14="http://schemas.microsoft.com/office/powerpoint/2010/main" val="1143136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6" name="Picture 4" descr="Premium Vector | Stylized simple outline map of japan icon. blue sketch map  of japan vector illustration">
            <a:extLst>
              <a:ext uri="{FF2B5EF4-FFF2-40B4-BE49-F238E27FC236}">
                <a16:creationId xmlns:a16="http://schemas.microsoft.com/office/drawing/2014/main" id="{8E75DC0E-2D36-4D24-83B9-965C041B1A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7544" y="3850710"/>
            <a:ext cx="2019667" cy="2019667"/>
          </a:xfrm>
          <a:prstGeom prst="rect">
            <a:avLst/>
          </a:prstGeom>
          <a:noFill/>
          <a:extLst>
            <a:ext uri="{909E8E84-426E-40DD-AFC4-6F175D3DCCD1}">
              <a14:hiddenFill xmlns:a14="http://schemas.microsoft.com/office/drawing/2010/main">
                <a:solidFill>
                  <a:srgbClr val="FFFFFF"/>
                </a:solidFill>
              </a14:hiddenFill>
            </a:ext>
          </a:extLst>
        </p:spPr>
      </p:pic>
      <p:pic>
        <p:nvPicPr>
          <p:cNvPr id="57" name="Content Placeholder 4" descr="A red scooter with black seat&#10;&#10;Description automatically generated">
            <a:extLst>
              <a:ext uri="{FF2B5EF4-FFF2-40B4-BE49-F238E27FC236}">
                <a16:creationId xmlns:a16="http://schemas.microsoft.com/office/drawing/2014/main" id="{0EE2D286-289D-0FA7-2A2F-59C8C0878A83}"/>
              </a:ext>
            </a:extLst>
          </p:cNvPr>
          <p:cNvPicPr>
            <a:picLocks noChangeAspect="1"/>
          </p:cNvPicPr>
          <p:nvPr/>
        </p:nvPicPr>
        <p:blipFill>
          <a:blip r:embed="rId4"/>
          <a:srcRect l="10526" r="10526"/>
          <a:stretch>
            <a:fillRect/>
          </a:stretch>
        </p:blipFill>
        <p:spPr>
          <a:xfrm>
            <a:off x="5977844" y="913913"/>
            <a:ext cx="2290373" cy="2290373"/>
          </a:xfrm>
          <a:prstGeom prst="rect">
            <a:avLst/>
          </a:prstGeom>
          <a:noFill/>
          <a:ln w="12700" cap="sq">
            <a:solidFill>
              <a:srgbClr val="FFFFFF">
                <a:alpha val="32000"/>
              </a:srgbClr>
            </a:solidFill>
          </a:ln>
          <a:effectLst>
            <a:outerShdw blurRad="76200" dist="31750" dir="2700000" rotWithShape="0">
              <a:srgbClr val="000000">
                <a:alpha val="60000"/>
              </a:srgbClr>
            </a:outerShdw>
          </a:effectLst>
        </p:spPr>
      </p:pic>
      <p:pic>
        <p:nvPicPr>
          <p:cNvPr id="58" name="Picture 57" descr="A row of buildings with bicycles parked on the side&#10;&#10;Description automatically generated">
            <a:extLst>
              <a:ext uri="{FF2B5EF4-FFF2-40B4-BE49-F238E27FC236}">
                <a16:creationId xmlns:a16="http://schemas.microsoft.com/office/drawing/2014/main" id="{6CADDBE5-3798-6885-D24A-DB202507C9AE}"/>
              </a:ext>
            </a:extLst>
          </p:cNvPr>
          <p:cNvPicPr>
            <a:picLocks noChangeAspect="1"/>
          </p:cNvPicPr>
          <p:nvPr/>
        </p:nvPicPr>
        <p:blipFill>
          <a:blip r:embed="rId5"/>
          <a:srcRect l="1984" r="1984"/>
          <a:stretch>
            <a:fillRect/>
          </a:stretch>
        </p:blipFill>
        <p:spPr>
          <a:xfrm>
            <a:off x="8566205" y="982069"/>
            <a:ext cx="3386944" cy="4715997"/>
          </a:xfrm>
          <a:prstGeom prst="rect">
            <a:avLst/>
          </a:prstGeom>
          <a:ln w="12700" cap="sq">
            <a:solidFill>
              <a:srgbClr val="FFFFFF">
                <a:alpha val="32000"/>
              </a:srgbClr>
            </a:solidFill>
          </a:ln>
          <a:effectLst>
            <a:outerShdw blurRad="76200" dist="31750" dir="2700000" rotWithShape="0">
              <a:srgbClr val="000000">
                <a:alpha val="60000"/>
              </a:srgbClr>
            </a:outerShdw>
          </a:effectLst>
        </p:spPr>
      </p:pic>
      <p:pic>
        <p:nvPicPr>
          <p:cNvPr id="59" name="Picture 58">
            <a:extLst>
              <a:ext uri="{FF2B5EF4-FFF2-40B4-BE49-F238E27FC236}">
                <a16:creationId xmlns:a16="http://schemas.microsoft.com/office/drawing/2014/main" id="{ED7FA18A-F05D-7902-E569-CEEAA59C0A28}"/>
              </a:ext>
            </a:extLst>
          </p:cNvPr>
          <p:cNvPicPr>
            <a:picLocks noChangeAspect="1"/>
          </p:cNvPicPr>
          <p:nvPr/>
        </p:nvPicPr>
        <p:blipFill>
          <a:blip r:embed="rId6"/>
          <a:srcRect/>
          <a:stretch/>
        </p:blipFill>
        <p:spPr>
          <a:xfrm>
            <a:off x="3060868" y="913913"/>
            <a:ext cx="2290373" cy="2290373"/>
          </a:xfrm>
          <a:prstGeom prst="rect">
            <a:avLst/>
          </a:prstGeom>
          <a:ln w="12700" cap="sq">
            <a:solidFill>
              <a:srgbClr val="FFFFFF">
                <a:alpha val="32000"/>
              </a:srgbClr>
            </a:solidFill>
          </a:ln>
          <a:effectLst>
            <a:outerShdw blurRad="76200" dist="31750" dir="2700000" rotWithShape="0">
              <a:srgbClr val="000000">
                <a:alpha val="60000"/>
              </a:srgbClr>
            </a:outerShdw>
          </a:effectLst>
        </p:spPr>
      </p:pic>
      <p:sp>
        <p:nvSpPr>
          <p:cNvPr id="104" name="Journey Arrow"/>
          <p:cNvSpPr/>
          <p:nvPr/>
        </p:nvSpPr>
        <p:spPr>
          <a:xfrm>
            <a:off x="9819411" y="1409353"/>
            <a:ext cx="440267" cy="440267"/>
          </a:xfrm>
          <a:prstGeom prst="rightArrow">
            <a:avLst>
              <a:gd name="adj1" fmla="val 50000"/>
              <a:gd name="adj2" fmla="val 55000"/>
            </a:avLst>
          </a:prstGeom>
          <a:solidFill>
            <a:srgbClr val="0070C0"/>
          </a:solidFill>
          <a:ln>
            <a:solidFill>
              <a:srgbClr val="FFFF00"/>
            </a:solidFill>
          </a:ln>
        </p:spPr>
        <p:txBody>
          <a:bodyPr/>
          <a:lstStyle/>
          <a:p>
            <a:endParaRPr sz="2400"/>
          </a:p>
        </p:txBody>
      </p:sp>
      <p:sp>
        <p:nvSpPr>
          <p:cNvPr id="105" name="Caption Band"/>
          <p:cNvSpPr/>
          <p:nvPr/>
        </p:nvSpPr>
        <p:spPr>
          <a:xfrm>
            <a:off x="8974409" y="5855463"/>
            <a:ext cx="2675467" cy="406400"/>
          </a:xfrm>
          <a:prstGeom prst="rect">
            <a:avLst/>
          </a:prstGeom>
          <a:solidFill>
            <a:srgbClr val="000000">
              <a:alpha val="58000"/>
            </a:srgbClr>
          </a:solidFill>
          <a:ln>
            <a:noFill/>
          </a:ln>
        </p:spPr>
        <p:txBody>
          <a:bodyPr wrap="square" lIns="0" tIns="0" rIns="0" bIns="0" anchor="ctr"/>
          <a:lstStyle/>
          <a:p>
            <a:pPr algn="ctr"/>
            <a:r>
              <a:rPr lang="en-US" sz="1867" b="1" spc="267" dirty="0">
                <a:solidFill>
                  <a:srgbClr val="FFFFFF"/>
                </a:solidFill>
                <a:latin typeface="Roboto"/>
              </a:rPr>
              <a:t>TOKYO</a:t>
            </a:r>
          </a:p>
        </p:txBody>
      </p:sp>
      <p:sp>
        <p:nvSpPr>
          <p:cNvPr id="61" name="TextBox 60">
            <a:extLst>
              <a:ext uri="{FF2B5EF4-FFF2-40B4-BE49-F238E27FC236}">
                <a16:creationId xmlns:a16="http://schemas.microsoft.com/office/drawing/2014/main" id="{65887D79-A937-6E00-DD91-D5478E8ADA7D}"/>
              </a:ext>
            </a:extLst>
          </p:cNvPr>
          <p:cNvSpPr txBox="1"/>
          <p:nvPr/>
        </p:nvSpPr>
        <p:spPr>
          <a:xfrm>
            <a:off x="238851" y="1619299"/>
            <a:ext cx="2593021" cy="2800767"/>
          </a:xfrm>
          <a:prstGeom prst="rect">
            <a:avLst/>
          </a:prstGeom>
          <a:noFill/>
        </p:spPr>
        <p:txBody>
          <a:bodyPr wrap="square">
            <a:spAutoFit/>
          </a:bodyPr>
          <a:lstStyle/>
          <a:p>
            <a:r>
              <a:rPr lang="en-US" sz="4400" i="1" dirty="0">
                <a:solidFill>
                  <a:schemeClr val="bg1"/>
                </a:solidFill>
                <a:latin typeface="Franklin Gothic Medium Cond" panose="020B0606030402020204" pitchFamily="34" charset="0"/>
                <a:ea typeface="+mj-ea"/>
                <a:cs typeface="+mj-cs"/>
              </a:rPr>
              <a:t>Every </a:t>
            </a:r>
          </a:p>
          <a:p>
            <a:r>
              <a:rPr lang="en-US" sz="4400" i="1" dirty="0">
                <a:solidFill>
                  <a:schemeClr val="bg1"/>
                </a:solidFill>
                <a:latin typeface="Franklin Gothic Medium Cond" panose="020B0606030402020204" pitchFamily="34" charset="0"/>
                <a:ea typeface="+mj-ea"/>
                <a:cs typeface="+mj-cs"/>
              </a:rPr>
              <a:t>Journey </a:t>
            </a:r>
          </a:p>
          <a:p>
            <a:r>
              <a:rPr lang="en-US" sz="4400" i="1" dirty="0">
                <a:solidFill>
                  <a:schemeClr val="bg1"/>
                </a:solidFill>
                <a:latin typeface="Franklin Gothic Medium Cond" panose="020B0606030402020204" pitchFamily="34" charset="0"/>
                <a:ea typeface="+mj-ea"/>
                <a:cs typeface="+mj-cs"/>
              </a:rPr>
              <a:t>Begins Somewhere</a:t>
            </a:r>
          </a:p>
        </p:txBody>
      </p:sp>
      <p:pic>
        <p:nvPicPr>
          <p:cNvPr id="62" name="Picture 61" descr="MOMBAT: Cannondale Bicycles History">
            <a:extLst>
              <a:ext uri="{FF2B5EF4-FFF2-40B4-BE49-F238E27FC236}">
                <a16:creationId xmlns:a16="http://schemas.microsoft.com/office/drawing/2014/main" id="{3C4F7A50-64E5-F307-04BC-160537E4DA50}"/>
              </a:ext>
            </a:extLst>
          </p:cNvPr>
          <p:cNvPicPr>
            <a:picLocks noChangeAspect="1"/>
          </p:cNvPicPr>
          <p:nvPr/>
        </p:nvPicPr>
        <p:blipFill>
          <a:blip r:embed="rId7"/>
          <a:stretch>
            <a:fillRect/>
          </a:stretch>
        </p:blipFill>
        <p:spPr>
          <a:xfrm>
            <a:off x="2978205" y="3850710"/>
            <a:ext cx="3224625" cy="1934775"/>
          </a:xfrm>
          <a:prstGeom prst="rect">
            <a:avLst/>
          </a:prstGeom>
          <a:noFill/>
          <a:ln w="12700" cap="sq">
            <a:solidFill>
              <a:srgbClr val="FFFFFF">
                <a:alpha val="32000"/>
              </a:srgbClr>
            </a:solidFill>
          </a:ln>
          <a:effectLst>
            <a:outerShdw blurRad="76200" dist="31750" dir="2700000" rotWithShape="0">
              <a:srgbClr val="000000">
                <a:alpha val="60000"/>
              </a:srgbClr>
            </a:outerShdw>
          </a:effectLst>
        </p:spPr>
      </p:pic>
    </p:spTree>
    <p:extLst>
      <p:ext uri="{BB962C8B-B14F-4D97-AF65-F5344CB8AC3E}">
        <p14:creationId xmlns:p14="http://schemas.microsoft.com/office/powerpoint/2010/main" val="22009901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948EF-9D74-AF3A-E2DE-2F0C0E1BEF0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4EFE4DA-C9FF-FA7D-236C-114D2EE73398}"/>
              </a:ext>
            </a:extLst>
          </p:cNvPr>
          <p:cNvPicPr>
            <a:picLocks noChangeAspect="1"/>
          </p:cNvPicPr>
          <p:nvPr/>
        </p:nvPicPr>
        <p:blipFill>
          <a:blip r:embed="rId2"/>
          <a:stretch>
            <a:fillRect/>
          </a:stretch>
        </p:blipFill>
        <p:spPr>
          <a:xfrm>
            <a:off x="5516163" y="0"/>
            <a:ext cx="6675837" cy="6858000"/>
          </a:xfrm>
          <a:prstGeom prst="rect">
            <a:avLst/>
          </a:prstGeom>
          <a:noFill/>
          <a:ln>
            <a:noFill/>
          </a:ln>
        </p:spPr>
      </p:pic>
      <p:sp>
        <p:nvSpPr>
          <p:cNvPr id="4" name="Title 3">
            <a:extLst>
              <a:ext uri="{FF2B5EF4-FFF2-40B4-BE49-F238E27FC236}">
                <a16:creationId xmlns:a16="http://schemas.microsoft.com/office/drawing/2014/main" id="{9F420E4D-285C-A3BD-0F59-9839D4F70647}"/>
              </a:ext>
            </a:extLst>
          </p:cNvPr>
          <p:cNvSpPr>
            <a:spLocks noGrp="1"/>
          </p:cNvSpPr>
          <p:nvPr>
            <p:ph type="title"/>
          </p:nvPr>
        </p:nvSpPr>
        <p:spPr>
          <a:xfrm>
            <a:off x="481264" y="1071626"/>
            <a:ext cx="4436568" cy="1600200"/>
          </a:xfrm>
        </p:spPr>
        <p:txBody>
          <a:bodyPr vert="horz" lIns="91440" tIns="45720" rIns="91440" bIns="45720" rtlCol="0" anchor="b">
            <a:normAutofit fontScale="90000"/>
          </a:bodyPr>
          <a:lstStyle/>
          <a:p>
            <a:r>
              <a:rPr lang="en-US" b="0" i="1" kern="1200" cap="none" baseline="0" dirty="0">
                <a:latin typeface="Franklin Gothic Medium Cond" panose="020B0606030402020204" pitchFamily="34" charset="0"/>
                <a:ea typeface="+mj-ea"/>
                <a:cs typeface="+mj-cs"/>
              </a:rPr>
              <a:t>4/7</a:t>
            </a:r>
            <a:br>
              <a:rPr lang="en-US" b="0" i="1" kern="1200" cap="none" baseline="0" dirty="0">
                <a:latin typeface="Franklin Gothic Medium Cond" panose="020B0606030402020204" pitchFamily="34" charset="0"/>
                <a:ea typeface="+mj-ea"/>
                <a:cs typeface="+mj-cs"/>
              </a:rPr>
            </a:br>
            <a:br>
              <a:rPr lang="en-US" b="0" i="1" kern="1200" cap="none" baseline="0" dirty="0">
                <a:latin typeface="Franklin Gothic Medium Cond" panose="020B0606030402020204" pitchFamily="34" charset="0"/>
                <a:ea typeface="+mj-ea"/>
                <a:cs typeface="+mj-cs"/>
              </a:rPr>
            </a:br>
            <a:r>
              <a:rPr lang="en-US" b="0" i="1" kern="1200" cap="none" baseline="0" dirty="0">
                <a:latin typeface="Franklin Gothic Medium Cond" panose="020B0606030402020204" pitchFamily="34" charset="0"/>
                <a:ea typeface="+mj-ea"/>
                <a:cs typeface="+mj-cs"/>
              </a:rPr>
              <a:t>Plan  Your Business Model NOW!</a:t>
            </a:r>
          </a:p>
        </p:txBody>
      </p:sp>
      <p:sp>
        <p:nvSpPr>
          <p:cNvPr id="2" name="Rectangle 1">
            <a:extLst>
              <a:ext uri="{FF2B5EF4-FFF2-40B4-BE49-F238E27FC236}">
                <a16:creationId xmlns:a16="http://schemas.microsoft.com/office/drawing/2014/main" id="{4F42B7D6-FE10-B11E-6C54-48D342E7B724}"/>
              </a:ext>
            </a:extLst>
          </p:cNvPr>
          <p:cNvSpPr/>
          <p:nvPr/>
        </p:nvSpPr>
        <p:spPr>
          <a:xfrm>
            <a:off x="1142005" y="3332747"/>
            <a:ext cx="3932237" cy="2970194"/>
          </a:xfrm>
          <a:prstGeom prst="rect">
            <a:avLst/>
          </a:prstGeom>
        </p:spPr>
        <p:style>
          <a:lnRef idx="2">
            <a:schemeClr val="dk1">
              <a:shade val="15000"/>
            </a:schemeClr>
          </a:lnRef>
          <a:fillRef idx="1">
            <a:schemeClr val="dk1"/>
          </a:fillRef>
          <a:effectRef idx="0">
            <a:schemeClr val="dk1"/>
          </a:effectRef>
          <a:fontRef idx="minor">
            <a:schemeClr val="lt1"/>
          </a:fontRef>
        </p:style>
        <p:txBody>
          <a:bodyPr vert="horz" lIns="91440" tIns="45720" rIns="91440" bIns="45720" rtlCol="0">
            <a:normAutofit/>
          </a:bodyPr>
          <a:lstStyle/>
          <a:p>
            <a:pPr>
              <a:lnSpc>
                <a:spcPct val="90000"/>
              </a:lnSpc>
              <a:spcBef>
                <a:spcPts val="1000"/>
              </a:spcBef>
            </a:pPr>
            <a:endParaRPr lang="en-US" sz="1600" dirty="0">
              <a:solidFill>
                <a:schemeClr val="bg1"/>
              </a:solidFill>
            </a:endParaRPr>
          </a:p>
          <a:p>
            <a:pPr>
              <a:lnSpc>
                <a:spcPct val="90000"/>
              </a:lnSpc>
              <a:spcBef>
                <a:spcPts val="1000"/>
              </a:spcBef>
            </a:pPr>
            <a:endParaRPr lang="en-US" sz="1600" b="0" i="0" kern="1200" baseline="0" dirty="0">
              <a:solidFill>
                <a:schemeClr val="bg1"/>
              </a:solidFill>
              <a:latin typeface="+mn-lt"/>
              <a:ea typeface="+mn-ea"/>
              <a:cs typeface="+mn-cs"/>
            </a:endParaRPr>
          </a:p>
          <a:p>
            <a:pPr>
              <a:lnSpc>
                <a:spcPct val="90000"/>
              </a:lnSpc>
              <a:spcBef>
                <a:spcPts val="1000"/>
              </a:spcBef>
            </a:pPr>
            <a:endParaRPr lang="en-US" sz="1600" dirty="0">
              <a:solidFill>
                <a:schemeClr val="bg1"/>
              </a:solidFill>
            </a:endParaRPr>
          </a:p>
          <a:p>
            <a:pPr>
              <a:lnSpc>
                <a:spcPct val="90000"/>
              </a:lnSpc>
              <a:spcBef>
                <a:spcPts val="1000"/>
              </a:spcBef>
            </a:pPr>
            <a:r>
              <a:rPr lang="en-US" sz="2400" b="0" i="0" kern="1200" baseline="0" dirty="0">
                <a:solidFill>
                  <a:schemeClr val="bg1"/>
                </a:solidFill>
                <a:latin typeface="+mn-lt"/>
                <a:ea typeface="+mn-ea"/>
                <a:cs typeface="+mn-cs"/>
              </a:rPr>
              <a:t>And Do Some Math</a:t>
            </a:r>
          </a:p>
        </p:txBody>
      </p:sp>
      <p:sp>
        <p:nvSpPr>
          <p:cNvPr id="28" name="Slide Number Placeholder 27">
            <a:extLst>
              <a:ext uri="{FF2B5EF4-FFF2-40B4-BE49-F238E27FC236}">
                <a16:creationId xmlns:a16="http://schemas.microsoft.com/office/drawing/2014/main" id="{F8B2D5A1-9C88-AB83-494D-CC30BAFDFE9C}"/>
              </a:ext>
            </a:extLst>
          </p:cNvPr>
          <p:cNvSpPr>
            <a:spLocks noGrp="1"/>
          </p:cNvSpPr>
          <p:nvPr>
            <p:ph type="sldNum" sz="quarter" idx="12"/>
          </p:nvPr>
        </p:nvSpPr>
        <p:spPr>
          <a:xfrm>
            <a:off x="10634663" y="6290433"/>
            <a:ext cx="1100137" cy="365125"/>
          </a:xfrm>
        </p:spPr>
        <p:txBody>
          <a:bodyPr vert="horz" lIns="91440" tIns="45720" rIns="91440" bIns="45720" rtlCol="0" anchor="ctr">
            <a:normAutofit/>
          </a:bodyPr>
          <a:lstStyle/>
          <a:p>
            <a:pPr>
              <a:spcAft>
                <a:spcPts val="600"/>
              </a:spcAft>
            </a:pPr>
            <a:fld id="{3086EA1D-707D-B54C-8FFB-433BD1A27D0B}" type="slidenum">
              <a:rPr lang="en-US" smtClean="0"/>
              <a:pPr>
                <a:spcAft>
                  <a:spcPts val="600"/>
                </a:spcAft>
              </a:pPr>
              <a:t>30</a:t>
            </a:fld>
            <a:endParaRPr lang="en-US"/>
          </a:p>
        </p:txBody>
      </p:sp>
    </p:spTree>
    <p:extLst>
      <p:ext uri="{BB962C8B-B14F-4D97-AF65-F5344CB8AC3E}">
        <p14:creationId xmlns:p14="http://schemas.microsoft.com/office/powerpoint/2010/main" val="19710631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45CB8B5-D6D3-2AC6-25D8-05DDF1A8405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B065DDC-F1B3-0D81-B771-F1A5C228C10F}"/>
              </a:ext>
            </a:extLst>
          </p:cNvPr>
          <p:cNvSpPr>
            <a:spLocks noGrp="1"/>
          </p:cNvSpPr>
          <p:nvPr>
            <p:ph type="title"/>
          </p:nvPr>
        </p:nvSpPr>
        <p:spPr>
          <a:xfrm>
            <a:off x="468086" y="376453"/>
            <a:ext cx="11266714" cy="589032"/>
          </a:xfrm>
        </p:spPr>
        <p:txBody>
          <a:bodyPr>
            <a:normAutofit fontScale="90000"/>
          </a:bodyPr>
          <a:lstStyle/>
          <a:p>
            <a:r>
              <a:rPr lang="en-US" dirty="0">
                <a:solidFill>
                  <a:schemeClr val="bg1"/>
                </a:solidFill>
              </a:rPr>
              <a:t>Business Models Over Time</a:t>
            </a:r>
          </a:p>
        </p:txBody>
      </p:sp>
      <p:sp>
        <p:nvSpPr>
          <p:cNvPr id="28" name="Slide Number Placeholder 27">
            <a:extLst>
              <a:ext uri="{FF2B5EF4-FFF2-40B4-BE49-F238E27FC236}">
                <a16:creationId xmlns:a16="http://schemas.microsoft.com/office/drawing/2014/main" id="{D0611946-9120-B723-3697-B000F3666D8C}"/>
              </a:ext>
            </a:extLst>
          </p:cNvPr>
          <p:cNvSpPr>
            <a:spLocks noGrp="1"/>
          </p:cNvSpPr>
          <p:nvPr>
            <p:ph type="sldNum" sz="quarter" idx="26"/>
          </p:nvPr>
        </p:nvSpPr>
        <p:spPr/>
        <p:txBody>
          <a:bodyPr/>
          <a:lstStyle/>
          <a:p>
            <a:fld id="{3086EA1D-707D-B54C-8FFB-433BD1A27D0B}" type="slidenum">
              <a:rPr lang="en-US" smtClean="0">
                <a:solidFill>
                  <a:schemeClr val="bg1"/>
                </a:solidFill>
              </a:rPr>
              <a:pPr/>
              <a:t>31</a:t>
            </a:fld>
            <a:endParaRPr lang="en-US" dirty="0">
              <a:solidFill>
                <a:schemeClr val="bg1"/>
              </a:solidFill>
            </a:endParaRPr>
          </a:p>
        </p:txBody>
      </p:sp>
      <p:pic>
        <p:nvPicPr>
          <p:cNvPr id="1034" name="Picture 10" descr="Image result for atari 2600">
            <a:extLst>
              <a:ext uri="{FF2B5EF4-FFF2-40B4-BE49-F238E27FC236}">
                <a16:creationId xmlns:a16="http://schemas.microsoft.com/office/drawing/2014/main" id="{AB7770E0-3044-4BED-A3E0-4319DFEDA5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1395" y="1338870"/>
            <a:ext cx="1292657" cy="129265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Image result for nintendo entertainment system">
            <a:extLst>
              <a:ext uri="{FF2B5EF4-FFF2-40B4-BE49-F238E27FC236}">
                <a16:creationId xmlns:a16="http://schemas.microsoft.com/office/drawing/2014/main" id="{B626562F-60F9-46A3-85E7-666C1F3B703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8263" y="1338870"/>
            <a:ext cx="1292657" cy="1292657"/>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Image result for steam store">
            <a:extLst>
              <a:ext uri="{FF2B5EF4-FFF2-40B4-BE49-F238E27FC236}">
                <a16:creationId xmlns:a16="http://schemas.microsoft.com/office/drawing/2014/main" id="{9FC619FF-2A24-4C71-9E18-B500F3C970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01706" y="4043460"/>
            <a:ext cx="2199378" cy="153536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499DB7E3-623B-4E23-98B3-9849024118A1}"/>
              </a:ext>
            </a:extLst>
          </p:cNvPr>
          <p:cNvPicPr>
            <a:picLocks noChangeAspect="1"/>
          </p:cNvPicPr>
          <p:nvPr/>
        </p:nvPicPr>
        <p:blipFill>
          <a:blip r:embed="rId7"/>
          <a:stretch>
            <a:fillRect/>
          </a:stretch>
        </p:blipFill>
        <p:spPr>
          <a:xfrm>
            <a:off x="6941003" y="3979063"/>
            <a:ext cx="994824" cy="1495530"/>
          </a:xfrm>
          <a:prstGeom prst="rect">
            <a:avLst/>
          </a:prstGeom>
        </p:spPr>
      </p:pic>
      <p:pic>
        <p:nvPicPr>
          <p:cNvPr id="1046" name="Picture 22" descr="Image result for pong arcade">
            <a:extLst>
              <a:ext uri="{FF2B5EF4-FFF2-40B4-BE49-F238E27FC236}">
                <a16:creationId xmlns:a16="http://schemas.microsoft.com/office/drawing/2014/main" id="{09F81EA1-97A8-4BC9-90EF-8CC3457B362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4409" y="1338870"/>
            <a:ext cx="1200746" cy="177159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3D76EA0-8255-4F07-BD1F-5FEF6F4D4A1C}"/>
              </a:ext>
            </a:extLst>
          </p:cNvPr>
          <p:cNvSpPr txBox="1"/>
          <p:nvPr/>
        </p:nvSpPr>
        <p:spPr>
          <a:xfrm>
            <a:off x="774502" y="3101573"/>
            <a:ext cx="1020561" cy="523220"/>
          </a:xfrm>
          <a:prstGeom prst="rect">
            <a:avLst/>
          </a:prstGeom>
          <a:noFill/>
        </p:spPr>
        <p:txBody>
          <a:bodyPr wrap="square" rtlCol="0">
            <a:spAutoFit/>
          </a:bodyPr>
          <a:lstStyle/>
          <a:p>
            <a:pPr algn="ctr"/>
            <a:r>
              <a:rPr lang="en-US" sz="1400" dirty="0">
                <a:solidFill>
                  <a:schemeClr val="bg1"/>
                </a:solidFill>
              </a:rPr>
              <a:t>Coin-Op</a:t>
            </a:r>
          </a:p>
          <a:p>
            <a:pPr algn="ctr"/>
            <a:r>
              <a:rPr lang="en-US" sz="1400" dirty="0">
                <a:solidFill>
                  <a:schemeClr val="bg1"/>
                </a:solidFill>
              </a:rPr>
              <a:t>1972</a:t>
            </a:r>
          </a:p>
        </p:txBody>
      </p:sp>
      <p:sp>
        <p:nvSpPr>
          <p:cNvPr id="8" name="TextBox 7">
            <a:extLst>
              <a:ext uri="{FF2B5EF4-FFF2-40B4-BE49-F238E27FC236}">
                <a16:creationId xmlns:a16="http://schemas.microsoft.com/office/drawing/2014/main" id="{1D5CC537-D973-4953-B3EF-051C3EA1B356}"/>
              </a:ext>
            </a:extLst>
          </p:cNvPr>
          <p:cNvSpPr txBox="1"/>
          <p:nvPr/>
        </p:nvSpPr>
        <p:spPr>
          <a:xfrm>
            <a:off x="2110325" y="3101573"/>
            <a:ext cx="1296284" cy="523220"/>
          </a:xfrm>
          <a:prstGeom prst="rect">
            <a:avLst/>
          </a:prstGeom>
          <a:noFill/>
        </p:spPr>
        <p:txBody>
          <a:bodyPr wrap="square" rtlCol="0">
            <a:spAutoFit/>
          </a:bodyPr>
          <a:lstStyle/>
          <a:p>
            <a:pPr algn="ctr"/>
            <a:r>
              <a:rPr lang="en-US" sz="1400" dirty="0">
                <a:solidFill>
                  <a:schemeClr val="bg1"/>
                </a:solidFill>
              </a:rPr>
              <a:t>All-in-one</a:t>
            </a:r>
          </a:p>
          <a:p>
            <a:pPr algn="ctr"/>
            <a:r>
              <a:rPr lang="en-US" sz="1400" dirty="0">
                <a:solidFill>
                  <a:schemeClr val="bg1"/>
                </a:solidFill>
              </a:rPr>
              <a:t>1972</a:t>
            </a:r>
          </a:p>
        </p:txBody>
      </p:sp>
      <p:sp>
        <p:nvSpPr>
          <p:cNvPr id="9" name="Rectangle 8">
            <a:extLst>
              <a:ext uri="{FF2B5EF4-FFF2-40B4-BE49-F238E27FC236}">
                <a16:creationId xmlns:a16="http://schemas.microsoft.com/office/drawing/2014/main" id="{AC321B34-CCA3-4BBB-84A4-854CCBD32F13}"/>
              </a:ext>
            </a:extLst>
          </p:cNvPr>
          <p:cNvSpPr/>
          <p:nvPr/>
        </p:nvSpPr>
        <p:spPr>
          <a:xfrm>
            <a:off x="3800066" y="3101573"/>
            <a:ext cx="1098680" cy="523220"/>
          </a:xfrm>
          <a:prstGeom prst="rect">
            <a:avLst/>
          </a:prstGeom>
        </p:spPr>
        <p:txBody>
          <a:bodyPr wrap="square">
            <a:spAutoFit/>
          </a:bodyPr>
          <a:lstStyle/>
          <a:p>
            <a:pPr algn="ctr"/>
            <a:r>
              <a:rPr lang="en-US" sz="1400" dirty="0">
                <a:solidFill>
                  <a:schemeClr val="bg1"/>
                </a:solidFill>
              </a:rPr>
              <a:t>Cartridges</a:t>
            </a:r>
          </a:p>
          <a:p>
            <a:pPr algn="ctr"/>
            <a:r>
              <a:rPr lang="en-US" sz="1400" dirty="0">
                <a:solidFill>
                  <a:schemeClr val="bg1"/>
                </a:solidFill>
              </a:rPr>
              <a:t>1977</a:t>
            </a:r>
          </a:p>
        </p:txBody>
      </p:sp>
      <p:sp>
        <p:nvSpPr>
          <p:cNvPr id="10" name="Rectangle 9">
            <a:extLst>
              <a:ext uri="{FF2B5EF4-FFF2-40B4-BE49-F238E27FC236}">
                <a16:creationId xmlns:a16="http://schemas.microsoft.com/office/drawing/2014/main" id="{D10B1784-81B8-47C1-B7C2-B41FF3D95AA1}"/>
              </a:ext>
            </a:extLst>
          </p:cNvPr>
          <p:cNvSpPr/>
          <p:nvPr/>
        </p:nvSpPr>
        <p:spPr>
          <a:xfrm>
            <a:off x="5512972" y="3101573"/>
            <a:ext cx="1098680" cy="523220"/>
          </a:xfrm>
          <a:prstGeom prst="rect">
            <a:avLst/>
          </a:prstGeom>
        </p:spPr>
        <p:txBody>
          <a:bodyPr wrap="square">
            <a:spAutoFit/>
          </a:bodyPr>
          <a:lstStyle/>
          <a:p>
            <a:pPr algn="ctr"/>
            <a:r>
              <a:rPr lang="en-US" sz="1400" dirty="0">
                <a:solidFill>
                  <a:schemeClr val="bg1"/>
                </a:solidFill>
              </a:rPr>
              <a:t>3</a:t>
            </a:r>
            <a:r>
              <a:rPr lang="en-US" sz="1400" baseline="30000" dirty="0">
                <a:solidFill>
                  <a:schemeClr val="bg1"/>
                </a:solidFill>
              </a:rPr>
              <a:t>rd</a:t>
            </a:r>
            <a:r>
              <a:rPr lang="en-US" sz="1400" dirty="0">
                <a:solidFill>
                  <a:schemeClr val="bg1"/>
                </a:solidFill>
              </a:rPr>
              <a:t> Party</a:t>
            </a:r>
          </a:p>
          <a:p>
            <a:pPr algn="ctr"/>
            <a:r>
              <a:rPr lang="en-US" sz="1400" dirty="0">
                <a:solidFill>
                  <a:schemeClr val="bg1"/>
                </a:solidFill>
              </a:rPr>
              <a:t>1983</a:t>
            </a:r>
          </a:p>
        </p:txBody>
      </p:sp>
      <p:sp>
        <p:nvSpPr>
          <p:cNvPr id="11" name="Rectangle 10">
            <a:extLst>
              <a:ext uri="{FF2B5EF4-FFF2-40B4-BE49-F238E27FC236}">
                <a16:creationId xmlns:a16="http://schemas.microsoft.com/office/drawing/2014/main" id="{84EAC0F1-C4E1-4C6A-A59C-0A5C6B9E1878}"/>
              </a:ext>
            </a:extLst>
          </p:cNvPr>
          <p:cNvSpPr/>
          <p:nvPr/>
        </p:nvSpPr>
        <p:spPr>
          <a:xfrm>
            <a:off x="9610320" y="3101573"/>
            <a:ext cx="1047303" cy="523220"/>
          </a:xfrm>
          <a:prstGeom prst="rect">
            <a:avLst/>
          </a:prstGeom>
        </p:spPr>
        <p:txBody>
          <a:bodyPr wrap="square">
            <a:spAutoFit/>
          </a:bodyPr>
          <a:lstStyle/>
          <a:p>
            <a:pPr algn="ctr"/>
            <a:r>
              <a:rPr lang="en-US" sz="1400" dirty="0">
                <a:solidFill>
                  <a:schemeClr val="bg1"/>
                </a:solidFill>
              </a:rPr>
              <a:t>Disc Media</a:t>
            </a:r>
          </a:p>
          <a:p>
            <a:pPr algn="ctr"/>
            <a:r>
              <a:rPr lang="en-US" sz="1400" dirty="0">
                <a:solidFill>
                  <a:schemeClr val="bg1"/>
                </a:solidFill>
              </a:rPr>
              <a:t>1993</a:t>
            </a:r>
          </a:p>
        </p:txBody>
      </p:sp>
      <p:sp>
        <p:nvSpPr>
          <p:cNvPr id="13" name="Rectangle 12">
            <a:extLst>
              <a:ext uri="{FF2B5EF4-FFF2-40B4-BE49-F238E27FC236}">
                <a16:creationId xmlns:a16="http://schemas.microsoft.com/office/drawing/2014/main" id="{71B8496E-1C36-4D56-A259-487AC9C77037}"/>
              </a:ext>
            </a:extLst>
          </p:cNvPr>
          <p:cNvSpPr/>
          <p:nvPr/>
        </p:nvSpPr>
        <p:spPr>
          <a:xfrm>
            <a:off x="3064621" y="5673663"/>
            <a:ext cx="1388912" cy="523220"/>
          </a:xfrm>
          <a:prstGeom prst="rect">
            <a:avLst/>
          </a:prstGeom>
        </p:spPr>
        <p:txBody>
          <a:bodyPr wrap="square">
            <a:spAutoFit/>
          </a:bodyPr>
          <a:lstStyle/>
          <a:p>
            <a:pPr algn="ctr"/>
            <a:r>
              <a:rPr lang="en-US" sz="1400" dirty="0">
                <a:solidFill>
                  <a:schemeClr val="bg1"/>
                </a:solidFill>
              </a:rPr>
              <a:t>Steam</a:t>
            </a:r>
          </a:p>
          <a:p>
            <a:pPr algn="ctr"/>
            <a:r>
              <a:rPr lang="en-US" sz="1400" dirty="0">
                <a:solidFill>
                  <a:schemeClr val="bg1"/>
                </a:solidFill>
              </a:rPr>
              <a:t>2003</a:t>
            </a:r>
          </a:p>
        </p:txBody>
      </p:sp>
      <p:sp>
        <p:nvSpPr>
          <p:cNvPr id="14" name="Rectangle 13">
            <a:extLst>
              <a:ext uri="{FF2B5EF4-FFF2-40B4-BE49-F238E27FC236}">
                <a16:creationId xmlns:a16="http://schemas.microsoft.com/office/drawing/2014/main" id="{B28BAFDB-ADEB-48F3-9ECA-FC7279EB3757}"/>
              </a:ext>
            </a:extLst>
          </p:cNvPr>
          <p:cNvSpPr/>
          <p:nvPr/>
        </p:nvSpPr>
        <p:spPr>
          <a:xfrm>
            <a:off x="383709" y="5673663"/>
            <a:ext cx="1946207" cy="523220"/>
          </a:xfrm>
          <a:prstGeom prst="rect">
            <a:avLst/>
          </a:prstGeom>
        </p:spPr>
        <p:txBody>
          <a:bodyPr wrap="square">
            <a:spAutoFit/>
          </a:bodyPr>
          <a:lstStyle/>
          <a:p>
            <a:pPr algn="ctr"/>
            <a:r>
              <a:rPr lang="en-US" sz="1400" dirty="0">
                <a:solidFill>
                  <a:schemeClr val="bg1"/>
                </a:solidFill>
              </a:rPr>
              <a:t>Free/Microtransaction</a:t>
            </a:r>
          </a:p>
          <a:p>
            <a:pPr algn="ctr"/>
            <a:r>
              <a:rPr lang="en-US" sz="1400" dirty="0">
                <a:solidFill>
                  <a:schemeClr val="bg1"/>
                </a:solidFill>
              </a:rPr>
              <a:t>1999</a:t>
            </a:r>
          </a:p>
        </p:txBody>
      </p:sp>
      <p:sp>
        <p:nvSpPr>
          <p:cNvPr id="15" name="Rectangle 14">
            <a:extLst>
              <a:ext uri="{FF2B5EF4-FFF2-40B4-BE49-F238E27FC236}">
                <a16:creationId xmlns:a16="http://schemas.microsoft.com/office/drawing/2014/main" id="{00785386-84BA-4C73-AA88-59A6FD7152B9}"/>
              </a:ext>
            </a:extLst>
          </p:cNvPr>
          <p:cNvSpPr/>
          <p:nvPr/>
        </p:nvSpPr>
        <p:spPr>
          <a:xfrm>
            <a:off x="6957842" y="5673663"/>
            <a:ext cx="1035582" cy="523220"/>
          </a:xfrm>
          <a:prstGeom prst="rect">
            <a:avLst/>
          </a:prstGeom>
        </p:spPr>
        <p:txBody>
          <a:bodyPr wrap="square">
            <a:spAutoFit/>
          </a:bodyPr>
          <a:lstStyle/>
          <a:p>
            <a:pPr algn="ctr"/>
            <a:r>
              <a:rPr lang="en-US" sz="1400" dirty="0">
                <a:solidFill>
                  <a:schemeClr val="bg1"/>
                </a:solidFill>
              </a:rPr>
              <a:t>App Store</a:t>
            </a:r>
          </a:p>
          <a:p>
            <a:pPr algn="ctr"/>
            <a:r>
              <a:rPr lang="en-US" sz="1400" dirty="0">
                <a:solidFill>
                  <a:schemeClr val="bg1"/>
                </a:solidFill>
              </a:rPr>
              <a:t>2008</a:t>
            </a:r>
          </a:p>
        </p:txBody>
      </p:sp>
      <p:pic>
        <p:nvPicPr>
          <p:cNvPr id="16" name="Picture 15">
            <a:extLst>
              <a:ext uri="{FF2B5EF4-FFF2-40B4-BE49-F238E27FC236}">
                <a16:creationId xmlns:a16="http://schemas.microsoft.com/office/drawing/2014/main" id="{E6E13C03-606B-4C12-89DD-1CB7DC93E0F6}"/>
              </a:ext>
            </a:extLst>
          </p:cNvPr>
          <p:cNvPicPr>
            <a:picLocks noChangeAspect="1"/>
          </p:cNvPicPr>
          <p:nvPr/>
        </p:nvPicPr>
        <p:blipFill>
          <a:blip r:embed="rId9"/>
          <a:stretch>
            <a:fillRect/>
          </a:stretch>
        </p:blipFill>
        <p:spPr>
          <a:xfrm>
            <a:off x="7011762" y="1857457"/>
            <a:ext cx="1814724" cy="933091"/>
          </a:xfrm>
          <a:prstGeom prst="rect">
            <a:avLst/>
          </a:prstGeom>
        </p:spPr>
      </p:pic>
      <p:sp>
        <p:nvSpPr>
          <p:cNvPr id="17" name="Rectangle 16">
            <a:extLst>
              <a:ext uri="{FF2B5EF4-FFF2-40B4-BE49-F238E27FC236}">
                <a16:creationId xmlns:a16="http://schemas.microsoft.com/office/drawing/2014/main" id="{E0DE86DA-7C77-4AD5-9ACA-1A4CF045E9BF}"/>
              </a:ext>
            </a:extLst>
          </p:cNvPr>
          <p:cNvSpPr/>
          <p:nvPr/>
        </p:nvSpPr>
        <p:spPr>
          <a:xfrm>
            <a:off x="7565667" y="3101573"/>
            <a:ext cx="1058029" cy="523220"/>
          </a:xfrm>
          <a:prstGeom prst="rect">
            <a:avLst/>
          </a:prstGeom>
        </p:spPr>
        <p:txBody>
          <a:bodyPr wrap="square">
            <a:spAutoFit/>
          </a:bodyPr>
          <a:lstStyle/>
          <a:p>
            <a:pPr algn="ctr"/>
            <a:r>
              <a:rPr lang="en-US" sz="1400" dirty="0">
                <a:solidFill>
                  <a:schemeClr val="bg1"/>
                </a:solidFill>
              </a:rPr>
              <a:t>Shareware</a:t>
            </a:r>
          </a:p>
          <a:p>
            <a:pPr algn="ctr"/>
            <a:r>
              <a:rPr lang="en-US" sz="1400" dirty="0">
                <a:solidFill>
                  <a:schemeClr val="bg1"/>
                </a:solidFill>
              </a:rPr>
              <a:t>1983</a:t>
            </a:r>
          </a:p>
        </p:txBody>
      </p:sp>
      <p:pic>
        <p:nvPicPr>
          <p:cNvPr id="1026" name="Picture 2" descr="Image result for xbox games pass logo">
            <a:extLst>
              <a:ext uri="{FF2B5EF4-FFF2-40B4-BE49-F238E27FC236}">
                <a16:creationId xmlns:a16="http://schemas.microsoft.com/office/drawing/2014/main" id="{F43987CE-80B4-4AE7-ACE1-36878CDC448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319249" y="4103257"/>
            <a:ext cx="1814723" cy="102262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129F876F-D9E9-4BE8-B932-7FFA6F892799}"/>
              </a:ext>
            </a:extLst>
          </p:cNvPr>
          <p:cNvSpPr/>
          <p:nvPr/>
        </p:nvSpPr>
        <p:spPr>
          <a:xfrm>
            <a:off x="8583954" y="5673663"/>
            <a:ext cx="1345097" cy="523220"/>
          </a:xfrm>
          <a:prstGeom prst="rect">
            <a:avLst/>
          </a:prstGeom>
        </p:spPr>
        <p:txBody>
          <a:bodyPr wrap="square">
            <a:spAutoFit/>
          </a:bodyPr>
          <a:lstStyle/>
          <a:p>
            <a:pPr algn="ctr"/>
            <a:r>
              <a:rPr lang="en-US" sz="1400" dirty="0">
                <a:solidFill>
                  <a:schemeClr val="bg1"/>
                </a:solidFill>
              </a:rPr>
              <a:t>Subscription</a:t>
            </a:r>
          </a:p>
          <a:p>
            <a:pPr algn="ctr"/>
            <a:r>
              <a:rPr lang="en-US" sz="1400" dirty="0">
                <a:solidFill>
                  <a:schemeClr val="bg1"/>
                </a:solidFill>
              </a:rPr>
              <a:t>2017</a:t>
            </a:r>
          </a:p>
        </p:txBody>
      </p:sp>
      <p:pic>
        <p:nvPicPr>
          <p:cNvPr id="6146" name="Picture 2" descr="Panasonic 3DO Console">
            <a:extLst>
              <a:ext uri="{FF2B5EF4-FFF2-40B4-BE49-F238E27FC236}">
                <a16:creationId xmlns:a16="http://schemas.microsoft.com/office/drawing/2014/main" id="{A31BCEF6-5679-719E-5B8E-112AAB91707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127606" y="1338870"/>
            <a:ext cx="1802525" cy="135189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Axie Infinity Logo - Axie Infinity - Pin | TeePublic">
            <a:extLst>
              <a:ext uri="{FF2B5EF4-FFF2-40B4-BE49-F238E27FC236}">
                <a16:creationId xmlns:a16="http://schemas.microsoft.com/office/drawing/2014/main" id="{EAC8DD44-E676-0E70-8244-CF67F8E41C8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260123" y="3971622"/>
            <a:ext cx="1474677" cy="147467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A8600FA-84CD-E57E-5FBC-6A5CF64396FF}"/>
              </a:ext>
            </a:extLst>
          </p:cNvPr>
          <p:cNvSpPr txBox="1"/>
          <p:nvPr/>
        </p:nvSpPr>
        <p:spPr>
          <a:xfrm>
            <a:off x="10328217" y="5673663"/>
            <a:ext cx="1406583" cy="523220"/>
          </a:xfrm>
          <a:prstGeom prst="rect">
            <a:avLst/>
          </a:prstGeom>
          <a:noFill/>
        </p:spPr>
        <p:txBody>
          <a:bodyPr wrap="square">
            <a:spAutoFit/>
          </a:bodyPr>
          <a:lstStyle/>
          <a:p>
            <a:pPr algn="ctr"/>
            <a:r>
              <a:rPr lang="en-US" sz="1400" dirty="0"/>
              <a:t>Web 3/P2E</a:t>
            </a:r>
          </a:p>
          <a:p>
            <a:pPr algn="ctr"/>
            <a:r>
              <a:rPr lang="en-US" sz="1400" dirty="0"/>
              <a:t>2018</a:t>
            </a:r>
          </a:p>
        </p:txBody>
      </p:sp>
      <p:pic>
        <p:nvPicPr>
          <p:cNvPr id="6152" name="Picture 8" descr="신작] 퀴즈퀴즈 넥슨 캐쥬얼 모바일게임 플레이 맛보기 (Quiz Quiz Nexon) - YouTube">
            <a:extLst>
              <a:ext uri="{FF2B5EF4-FFF2-40B4-BE49-F238E27FC236}">
                <a16:creationId xmlns:a16="http://schemas.microsoft.com/office/drawing/2014/main" id="{C5794A68-70DF-398C-9D70-DA3FC5FC3C1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2846" y="3998178"/>
            <a:ext cx="2027935" cy="1520952"/>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CDB2834F-2B29-0141-1EFB-10C879D9B903}"/>
              </a:ext>
            </a:extLst>
          </p:cNvPr>
          <p:cNvSpPr txBox="1"/>
          <p:nvPr/>
        </p:nvSpPr>
        <p:spPr>
          <a:xfrm>
            <a:off x="5101264" y="5673663"/>
            <a:ext cx="1510388" cy="523220"/>
          </a:xfrm>
          <a:prstGeom prst="rect">
            <a:avLst/>
          </a:prstGeom>
          <a:noFill/>
        </p:spPr>
        <p:txBody>
          <a:bodyPr wrap="square">
            <a:spAutoFit/>
          </a:bodyPr>
          <a:lstStyle/>
          <a:p>
            <a:pPr algn="ctr"/>
            <a:r>
              <a:rPr lang="en-US" sz="1400" dirty="0">
                <a:solidFill>
                  <a:schemeClr val="bg1"/>
                </a:solidFill>
              </a:rPr>
              <a:t>Roblox</a:t>
            </a:r>
          </a:p>
          <a:p>
            <a:pPr algn="ctr"/>
            <a:r>
              <a:rPr lang="en-US" sz="1400" dirty="0">
                <a:solidFill>
                  <a:schemeClr val="bg1"/>
                </a:solidFill>
              </a:rPr>
              <a:t>2006</a:t>
            </a:r>
          </a:p>
        </p:txBody>
      </p:sp>
      <p:pic>
        <p:nvPicPr>
          <p:cNvPr id="19" name="Picture 18">
            <a:extLst>
              <a:ext uri="{FF2B5EF4-FFF2-40B4-BE49-F238E27FC236}">
                <a16:creationId xmlns:a16="http://schemas.microsoft.com/office/drawing/2014/main" id="{6E498D70-AE45-6C70-5585-15F11DB48445}"/>
              </a:ext>
            </a:extLst>
          </p:cNvPr>
          <p:cNvPicPr>
            <a:picLocks noChangeAspect="1"/>
          </p:cNvPicPr>
          <p:nvPr/>
        </p:nvPicPr>
        <p:blipFill>
          <a:blip r:embed="rId14"/>
          <a:stretch>
            <a:fillRect/>
          </a:stretch>
        </p:blipFill>
        <p:spPr>
          <a:xfrm>
            <a:off x="4959185" y="3907560"/>
            <a:ext cx="7249537" cy="5801535"/>
          </a:xfrm>
          <a:prstGeom prst="rect">
            <a:avLst/>
          </a:prstGeom>
        </p:spPr>
      </p:pic>
      <p:pic>
        <p:nvPicPr>
          <p:cNvPr id="21" name="Picture 20" descr="Magnavox Odyssey (video game platform) - Glitchwave video games database">
            <a:extLst>
              <a:ext uri="{FF2B5EF4-FFF2-40B4-BE49-F238E27FC236}">
                <a16:creationId xmlns:a16="http://schemas.microsoft.com/office/drawing/2014/main" id="{6FA0715C-4A0F-8906-3527-BB98E50ED95F}"/>
              </a:ext>
            </a:extLst>
          </p:cNvPr>
          <p:cNvPicPr>
            <a:picLocks noChangeAspect="1"/>
          </p:cNvPicPr>
          <p:nvPr/>
        </p:nvPicPr>
        <p:blipFill>
          <a:blip r:embed="rId15"/>
          <a:stretch>
            <a:fillRect/>
          </a:stretch>
        </p:blipFill>
        <p:spPr>
          <a:xfrm>
            <a:off x="2024733" y="1361615"/>
            <a:ext cx="1480467" cy="1269912"/>
          </a:xfrm>
          <a:prstGeom prst="rect">
            <a:avLst/>
          </a:prstGeom>
        </p:spPr>
      </p:pic>
    </p:spTree>
    <p:extLst>
      <p:ext uri="{BB962C8B-B14F-4D97-AF65-F5344CB8AC3E}">
        <p14:creationId xmlns:p14="http://schemas.microsoft.com/office/powerpoint/2010/main" val="39975664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D9B45-8E01-FE3B-B42C-6D676CA7E5D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17157EC-4704-14CB-2F7E-6476A39FB4BB}"/>
              </a:ext>
            </a:extLst>
          </p:cNvPr>
          <p:cNvSpPr>
            <a:spLocks noGrp="1"/>
          </p:cNvSpPr>
          <p:nvPr>
            <p:ph type="title"/>
          </p:nvPr>
        </p:nvSpPr>
        <p:spPr>
          <a:xfrm>
            <a:off x="468086" y="385004"/>
            <a:ext cx="1980916" cy="3550892"/>
          </a:xfrm>
        </p:spPr>
        <p:txBody>
          <a:bodyPr>
            <a:normAutofit fontScale="90000"/>
          </a:bodyPr>
          <a:lstStyle/>
          <a:p>
            <a:r>
              <a:rPr lang="en-US" dirty="0">
                <a:solidFill>
                  <a:schemeClr val="bg1"/>
                </a:solidFill>
              </a:rPr>
              <a:t>5/6 Stand Out From The Crowd</a:t>
            </a:r>
          </a:p>
        </p:txBody>
      </p:sp>
      <p:sp>
        <p:nvSpPr>
          <p:cNvPr id="28" name="Slide Number Placeholder 27">
            <a:extLst>
              <a:ext uri="{FF2B5EF4-FFF2-40B4-BE49-F238E27FC236}">
                <a16:creationId xmlns:a16="http://schemas.microsoft.com/office/drawing/2014/main" id="{9FE57B0B-2F82-8687-68C4-0669985C121B}"/>
              </a:ext>
            </a:extLst>
          </p:cNvPr>
          <p:cNvSpPr>
            <a:spLocks noGrp="1"/>
          </p:cNvSpPr>
          <p:nvPr>
            <p:ph type="sldNum" sz="quarter" idx="26"/>
          </p:nvPr>
        </p:nvSpPr>
        <p:spPr/>
        <p:txBody>
          <a:bodyPr/>
          <a:lstStyle/>
          <a:p>
            <a:fld id="{3086EA1D-707D-B54C-8FFB-433BD1A27D0B}" type="slidenum">
              <a:rPr lang="en-US" smtClean="0"/>
              <a:pPr/>
              <a:t>32</a:t>
            </a:fld>
            <a:endParaRPr lang="en-US" dirty="0"/>
          </a:p>
        </p:txBody>
      </p:sp>
      <p:sp>
        <p:nvSpPr>
          <p:cNvPr id="5" name="Rectangle 4">
            <a:extLst>
              <a:ext uri="{FF2B5EF4-FFF2-40B4-BE49-F238E27FC236}">
                <a16:creationId xmlns:a16="http://schemas.microsoft.com/office/drawing/2014/main" id="{085E5995-0BBF-A07D-7082-220ABBD5FD2B}"/>
              </a:ext>
            </a:extLst>
          </p:cNvPr>
          <p:cNvSpPr/>
          <p:nvPr/>
        </p:nvSpPr>
        <p:spPr>
          <a:xfrm>
            <a:off x="0" y="0"/>
            <a:ext cx="2957884" cy="685799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FF13837A-59FC-B3AD-30B9-679BD7210E8A}"/>
              </a:ext>
            </a:extLst>
          </p:cNvPr>
          <p:cNvPicPr>
            <a:picLocks noChangeAspect="1"/>
          </p:cNvPicPr>
          <p:nvPr/>
        </p:nvPicPr>
        <p:blipFill>
          <a:blip r:embed="rId2"/>
          <a:stretch>
            <a:fillRect/>
          </a:stretch>
        </p:blipFill>
        <p:spPr>
          <a:xfrm>
            <a:off x="7232933" y="1"/>
            <a:ext cx="4959067" cy="6858000"/>
          </a:xfrm>
          <a:prstGeom prst="rect">
            <a:avLst/>
          </a:prstGeom>
        </p:spPr>
      </p:pic>
      <p:pic>
        <p:nvPicPr>
          <p:cNvPr id="3" name="Picture 2">
            <a:extLst>
              <a:ext uri="{FF2B5EF4-FFF2-40B4-BE49-F238E27FC236}">
                <a16:creationId xmlns:a16="http://schemas.microsoft.com/office/drawing/2014/main" id="{5A23FF5E-FC8A-A8CF-CC25-05CDF23F617A}"/>
              </a:ext>
            </a:extLst>
          </p:cNvPr>
          <p:cNvPicPr>
            <a:picLocks noChangeAspect="1"/>
          </p:cNvPicPr>
          <p:nvPr/>
        </p:nvPicPr>
        <p:blipFill>
          <a:blip r:embed="rId3"/>
          <a:stretch>
            <a:fillRect/>
          </a:stretch>
        </p:blipFill>
        <p:spPr>
          <a:xfrm>
            <a:off x="2957884" y="-1"/>
            <a:ext cx="4759743" cy="6858000"/>
          </a:xfrm>
          <a:prstGeom prst="rect">
            <a:avLst/>
          </a:prstGeom>
        </p:spPr>
      </p:pic>
      <p:sp>
        <p:nvSpPr>
          <p:cNvPr id="6" name="TextBox 5">
            <a:extLst>
              <a:ext uri="{FF2B5EF4-FFF2-40B4-BE49-F238E27FC236}">
                <a16:creationId xmlns:a16="http://schemas.microsoft.com/office/drawing/2014/main" id="{71054366-D2EF-5F2B-79E6-B1F16CA6B77C}"/>
              </a:ext>
            </a:extLst>
          </p:cNvPr>
          <p:cNvSpPr txBox="1"/>
          <p:nvPr/>
        </p:nvSpPr>
        <p:spPr>
          <a:xfrm>
            <a:off x="637882" y="1659819"/>
            <a:ext cx="1617260" cy="2915029"/>
          </a:xfrm>
          <a:prstGeom prst="rect">
            <a:avLst/>
          </a:prstGeom>
          <a:noFill/>
        </p:spPr>
        <p:txBody>
          <a:bodyPr wrap="square" rtlCol="0">
            <a:spAutoFit/>
          </a:bodyPr>
          <a:lstStyle/>
          <a:p>
            <a:pPr fontAlgn="t">
              <a:lnSpc>
                <a:spcPct val="90000"/>
              </a:lnSpc>
              <a:spcBef>
                <a:spcPct val="0"/>
              </a:spcBef>
            </a:pPr>
            <a:r>
              <a:rPr lang="en-US" sz="2900" i="1" dirty="0">
                <a:solidFill>
                  <a:schemeClr val="bg1"/>
                </a:solidFill>
                <a:latin typeface="Franklin Gothic Medium Cond" panose="020B0606030402020204" pitchFamily="34" charset="0"/>
                <a:ea typeface="+mj-ea"/>
                <a:cs typeface="+mj-cs"/>
              </a:rPr>
              <a:t>5/7</a:t>
            </a:r>
          </a:p>
          <a:p>
            <a:pPr fontAlgn="t">
              <a:lnSpc>
                <a:spcPct val="90000"/>
              </a:lnSpc>
              <a:spcBef>
                <a:spcPct val="0"/>
              </a:spcBef>
            </a:pPr>
            <a:endParaRPr lang="en-US" sz="2900" i="1" dirty="0">
              <a:solidFill>
                <a:schemeClr val="bg1"/>
              </a:solidFill>
              <a:latin typeface="Franklin Gothic Medium Cond" panose="020B0606030402020204" pitchFamily="34" charset="0"/>
              <a:ea typeface="+mj-ea"/>
              <a:cs typeface="+mj-cs"/>
            </a:endParaRPr>
          </a:p>
          <a:p>
            <a:pPr fontAlgn="t">
              <a:lnSpc>
                <a:spcPct val="90000"/>
              </a:lnSpc>
              <a:spcBef>
                <a:spcPct val="0"/>
              </a:spcBef>
            </a:pPr>
            <a:r>
              <a:rPr lang="en-US" sz="2900" i="1" dirty="0">
                <a:solidFill>
                  <a:schemeClr val="bg1"/>
                </a:solidFill>
                <a:latin typeface="Franklin Gothic Medium Cond" panose="020B0606030402020204" pitchFamily="34" charset="0"/>
                <a:ea typeface="+mj-ea"/>
                <a:cs typeface="+mj-cs"/>
              </a:rPr>
              <a:t>Stand</a:t>
            </a:r>
          </a:p>
          <a:p>
            <a:pPr fontAlgn="t">
              <a:lnSpc>
                <a:spcPct val="90000"/>
              </a:lnSpc>
              <a:spcBef>
                <a:spcPct val="0"/>
              </a:spcBef>
            </a:pPr>
            <a:r>
              <a:rPr lang="en-US" sz="2900" i="1" dirty="0">
                <a:solidFill>
                  <a:schemeClr val="bg1"/>
                </a:solidFill>
                <a:latin typeface="Franklin Gothic Medium Cond" panose="020B0606030402020204" pitchFamily="34" charset="0"/>
                <a:ea typeface="+mj-ea"/>
                <a:cs typeface="+mj-cs"/>
              </a:rPr>
              <a:t>Out</a:t>
            </a:r>
          </a:p>
          <a:p>
            <a:pPr fontAlgn="t">
              <a:lnSpc>
                <a:spcPct val="90000"/>
              </a:lnSpc>
              <a:spcBef>
                <a:spcPct val="0"/>
              </a:spcBef>
            </a:pPr>
            <a:r>
              <a:rPr lang="en-US" sz="2900" i="1" dirty="0">
                <a:solidFill>
                  <a:schemeClr val="bg1"/>
                </a:solidFill>
                <a:latin typeface="Franklin Gothic Medium Cond" panose="020B0606030402020204" pitchFamily="34" charset="0"/>
                <a:ea typeface="+mj-ea"/>
                <a:cs typeface="+mj-cs"/>
              </a:rPr>
              <a:t>From</a:t>
            </a:r>
          </a:p>
          <a:p>
            <a:pPr fontAlgn="t">
              <a:lnSpc>
                <a:spcPct val="90000"/>
              </a:lnSpc>
              <a:spcBef>
                <a:spcPct val="0"/>
              </a:spcBef>
            </a:pPr>
            <a:r>
              <a:rPr lang="en-US" sz="2900" i="1" dirty="0">
                <a:solidFill>
                  <a:schemeClr val="bg1"/>
                </a:solidFill>
                <a:latin typeface="Franklin Gothic Medium Cond" panose="020B0606030402020204" pitchFamily="34" charset="0"/>
                <a:ea typeface="+mj-ea"/>
                <a:cs typeface="+mj-cs"/>
              </a:rPr>
              <a:t>The </a:t>
            </a:r>
          </a:p>
          <a:p>
            <a:pPr fontAlgn="t">
              <a:lnSpc>
                <a:spcPct val="90000"/>
              </a:lnSpc>
              <a:spcBef>
                <a:spcPct val="0"/>
              </a:spcBef>
            </a:pPr>
            <a:r>
              <a:rPr lang="en-US" sz="2900" i="1" dirty="0">
                <a:solidFill>
                  <a:schemeClr val="bg1"/>
                </a:solidFill>
                <a:latin typeface="Franklin Gothic Medium Cond" panose="020B0606030402020204" pitchFamily="34" charset="0"/>
                <a:ea typeface="+mj-ea"/>
                <a:cs typeface="+mj-cs"/>
              </a:rPr>
              <a:t>Crowd</a:t>
            </a:r>
          </a:p>
        </p:txBody>
      </p:sp>
    </p:spTree>
    <p:extLst>
      <p:ext uri="{BB962C8B-B14F-4D97-AF65-F5344CB8AC3E}">
        <p14:creationId xmlns:p14="http://schemas.microsoft.com/office/powerpoint/2010/main" val="38461300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07548-DE71-A7BF-1CF4-119A3F5B0D3F}"/>
            </a:ext>
          </a:extLst>
        </p:cNvPr>
        <p:cNvGrpSpPr/>
        <p:nvPr/>
      </p:nvGrpSpPr>
      <p:grpSpPr>
        <a:xfrm>
          <a:off x="0" y="0"/>
          <a:ext cx="0" cy="0"/>
          <a:chOff x="0" y="0"/>
          <a:chExt cx="0" cy="0"/>
        </a:xfrm>
      </p:grpSpPr>
      <p:pic>
        <p:nvPicPr>
          <p:cNvPr id="2" name="Picture 2" descr="Market Fit Before Actual Product: A Liquid Death Case Study">
            <a:extLst>
              <a:ext uri="{FF2B5EF4-FFF2-40B4-BE49-F238E27FC236}">
                <a16:creationId xmlns:a16="http://schemas.microsoft.com/office/drawing/2014/main" id="{D5AF7B96-304B-F867-0A8F-65D6C1F2C6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163" r="1" b="1"/>
          <a:stretch>
            <a:fillRect/>
          </a:stretch>
        </p:blipFill>
        <p:spPr bwMode="auto">
          <a:xfrm>
            <a:off x="5610386" y="-9524"/>
            <a:ext cx="6581614" cy="6867524"/>
          </a:xfrm>
          <a:prstGeom prst="rect">
            <a:avLst/>
          </a:prstGeom>
          <a:solidFill>
            <a:srgbClr val="FFFFFF"/>
          </a:solidFill>
          <a:ln>
            <a:noFill/>
          </a:ln>
        </p:spPr>
      </p:pic>
      <p:sp>
        <p:nvSpPr>
          <p:cNvPr id="4" name="Title 3">
            <a:extLst>
              <a:ext uri="{FF2B5EF4-FFF2-40B4-BE49-F238E27FC236}">
                <a16:creationId xmlns:a16="http://schemas.microsoft.com/office/drawing/2014/main" id="{D858D662-D34B-6B63-FD5E-A1EEC36F9A86}"/>
              </a:ext>
            </a:extLst>
          </p:cNvPr>
          <p:cNvSpPr>
            <a:spLocks noGrp="1"/>
          </p:cNvSpPr>
          <p:nvPr>
            <p:ph type="title"/>
          </p:nvPr>
        </p:nvSpPr>
        <p:spPr>
          <a:xfrm>
            <a:off x="1167172" y="2107557"/>
            <a:ext cx="3932237" cy="1600200"/>
          </a:xfrm>
        </p:spPr>
        <p:txBody>
          <a:bodyPr anchor="b">
            <a:normAutofit/>
          </a:bodyPr>
          <a:lstStyle/>
          <a:p>
            <a:r>
              <a:rPr lang="en-US" dirty="0"/>
              <a:t>Like This!</a:t>
            </a:r>
          </a:p>
        </p:txBody>
      </p:sp>
      <p:sp>
        <p:nvSpPr>
          <p:cNvPr id="28" name="Slide Number Placeholder 27">
            <a:extLst>
              <a:ext uri="{FF2B5EF4-FFF2-40B4-BE49-F238E27FC236}">
                <a16:creationId xmlns:a16="http://schemas.microsoft.com/office/drawing/2014/main" id="{F09A8DB1-8234-1694-C043-7398D5576B6E}"/>
              </a:ext>
            </a:extLst>
          </p:cNvPr>
          <p:cNvSpPr>
            <a:spLocks noGrp="1"/>
          </p:cNvSpPr>
          <p:nvPr>
            <p:ph type="sldNum" sz="quarter" idx="12"/>
          </p:nvPr>
        </p:nvSpPr>
        <p:spPr>
          <a:xfrm>
            <a:off x="10634663" y="6290433"/>
            <a:ext cx="1100137" cy="365125"/>
          </a:xfrm>
        </p:spPr>
        <p:txBody>
          <a:bodyPr anchor="ctr">
            <a:normAutofit/>
          </a:bodyPr>
          <a:lstStyle/>
          <a:p>
            <a:pPr>
              <a:spcAft>
                <a:spcPts val="600"/>
              </a:spcAft>
            </a:pPr>
            <a:fld id="{3086EA1D-707D-B54C-8FFB-433BD1A27D0B}" type="slidenum">
              <a:rPr lang="en-US" smtClean="0"/>
              <a:pPr>
                <a:spcAft>
                  <a:spcPts val="600"/>
                </a:spcAft>
              </a:pPr>
              <a:t>33</a:t>
            </a:fld>
            <a:endParaRPr lang="en-US"/>
          </a:p>
        </p:txBody>
      </p:sp>
    </p:spTree>
    <p:extLst>
      <p:ext uri="{BB962C8B-B14F-4D97-AF65-F5344CB8AC3E}">
        <p14:creationId xmlns:p14="http://schemas.microsoft.com/office/powerpoint/2010/main" val="31974665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40F73B5-9315-2D58-8A19-EECB841C021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2BDB35D-8EE8-0174-5B5B-4BD23FBF9D66}"/>
              </a:ext>
            </a:extLst>
          </p:cNvPr>
          <p:cNvSpPr>
            <a:spLocks noGrp="1"/>
          </p:cNvSpPr>
          <p:nvPr>
            <p:ph type="title"/>
          </p:nvPr>
        </p:nvSpPr>
        <p:spPr>
          <a:xfrm>
            <a:off x="1056613" y="323715"/>
            <a:ext cx="11266714" cy="1335512"/>
          </a:xfrm>
        </p:spPr>
        <p:txBody>
          <a:bodyPr>
            <a:normAutofit/>
          </a:bodyPr>
          <a:lstStyle/>
          <a:p>
            <a:r>
              <a:rPr lang="en-US" dirty="0">
                <a:solidFill>
                  <a:schemeClr val="bg1"/>
                </a:solidFill>
              </a:rPr>
              <a:t>6/7:  Protect Your IP</a:t>
            </a:r>
          </a:p>
        </p:txBody>
      </p:sp>
      <p:sp>
        <p:nvSpPr>
          <p:cNvPr id="28" name="Slide Number Placeholder 27">
            <a:extLst>
              <a:ext uri="{FF2B5EF4-FFF2-40B4-BE49-F238E27FC236}">
                <a16:creationId xmlns:a16="http://schemas.microsoft.com/office/drawing/2014/main" id="{7B89654F-0081-F082-B10C-4A560B0534E3}"/>
              </a:ext>
            </a:extLst>
          </p:cNvPr>
          <p:cNvSpPr>
            <a:spLocks noGrp="1"/>
          </p:cNvSpPr>
          <p:nvPr>
            <p:ph type="sldNum" sz="quarter" idx="26"/>
          </p:nvPr>
        </p:nvSpPr>
        <p:spPr/>
        <p:txBody>
          <a:bodyPr/>
          <a:lstStyle/>
          <a:p>
            <a:fld id="{3086EA1D-707D-B54C-8FFB-433BD1A27D0B}" type="slidenum">
              <a:rPr lang="en-US" smtClean="0"/>
              <a:pPr/>
              <a:t>34</a:t>
            </a:fld>
            <a:endParaRPr lang="en-US" dirty="0"/>
          </a:p>
        </p:txBody>
      </p:sp>
      <p:pic>
        <p:nvPicPr>
          <p:cNvPr id="2" name="Picture 1">
            <a:extLst>
              <a:ext uri="{FF2B5EF4-FFF2-40B4-BE49-F238E27FC236}">
                <a16:creationId xmlns:a16="http://schemas.microsoft.com/office/drawing/2014/main" id="{E0E25B7E-6F50-5FBB-506C-D4397123B865}"/>
              </a:ext>
            </a:extLst>
          </p:cNvPr>
          <p:cNvPicPr>
            <a:picLocks noChangeAspect="1"/>
          </p:cNvPicPr>
          <p:nvPr/>
        </p:nvPicPr>
        <p:blipFill>
          <a:blip r:embed="rId3"/>
          <a:stretch>
            <a:fillRect/>
          </a:stretch>
        </p:blipFill>
        <p:spPr>
          <a:xfrm>
            <a:off x="8498306" y="-7772"/>
            <a:ext cx="3693694" cy="6865772"/>
          </a:xfrm>
          <a:prstGeom prst="rect">
            <a:avLst/>
          </a:prstGeom>
        </p:spPr>
      </p:pic>
      <p:sp>
        <p:nvSpPr>
          <p:cNvPr id="5" name="TextBox 4">
            <a:extLst>
              <a:ext uri="{FF2B5EF4-FFF2-40B4-BE49-F238E27FC236}">
                <a16:creationId xmlns:a16="http://schemas.microsoft.com/office/drawing/2014/main" id="{8DCA3DDF-E892-D18E-3613-7D8B4DDF5651}"/>
              </a:ext>
            </a:extLst>
          </p:cNvPr>
          <p:cNvSpPr txBox="1"/>
          <p:nvPr/>
        </p:nvSpPr>
        <p:spPr>
          <a:xfrm>
            <a:off x="884674" y="1547476"/>
            <a:ext cx="6093994" cy="4524315"/>
          </a:xfrm>
          <a:prstGeom prst="rect">
            <a:avLst/>
          </a:prstGeom>
          <a:noFill/>
        </p:spPr>
        <p:txBody>
          <a:bodyPr wrap="square">
            <a:spAutoFit/>
          </a:bodyPr>
          <a:lstStyle/>
          <a:p>
            <a:pPr marL="214313" indent="-214313">
              <a:buFont typeface="Arial" panose="020B0604020202020204" pitchFamily="34" charset="0"/>
              <a:buChar char="•"/>
            </a:pPr>
            <a:r>
              <a:rPr lang="en-US" sz="3200" dirty="0">
                <a:solidFill>
                  <a:schemeClr val="bg1"/>
                </a:solidFill>
              </a:rPr>
              <a:t>Protect Your IP = Keep It Clean (don’t copy)</a:t>
            </a:r>
          </a:p>
          <a:p>
            <a:pPr marL="214313" indent="-214313">
              <a:buFont typeface="Arial" panose="020B0604020202020204" pitchFamily="34" charset="0"/>
              <a:buChar char="•"/>
            </a:pPr>
            <a:r>
              <a:rPr lang="en-US" sz="3200" dirty="0">
                <a:solidFill>
                  <a:schemeClr val="bg1"/>
                </a:solidFill>
              </a:rPr>
              <a:t>Copyright and Trademarks are Easy</a:t>
            </a:r>
          </a:p>
          <a:p>
            <a:pPr marL="214313" indent="-214313">
              <a:buFont typeface="Arial" panose="020B0604020202020204" pitchFamily="34" charset="0"/>
              <a:buChar char="•"/>
            </a:pPr>
            <a:r>
              <a:rPr lang="en-US" sz="3200" dirty="0">
                <a:solidFill>
                  <a:schemeClr val="bg1"/>
                </a:solidFill>
              </a:rPr>
              <a:t>Patents are Expensive and Usually Unnecessary</a:t>
            </a:r>
          </a:p>
          <a:p>
            <a:pPr marL="214313" indent="-214313">
              <a:buFont typeface="Arial" panose="020B0604020202020204" pitchFamily="34" charset="0"/>
              <a:buChar char="•"/>
            </a:pPr>
            <a:r>
              <a:rPr lang="en-US" sz="3200" dirty="0">
                <a:solidFill>
                  <a:schemeClr val="bg1"/>
                </a:solidFill>
              </a:rPr>
              <a:t>Don’t accidentally lose your rights</a:t>
            </a:r>
          </a:p>
          <a:p>
            <a:pPr marL="214313" indent="-214313">
              <a:buFont typeface="Arial" panose="020B0604020202020204" pitchFamily="34" charset="0"/>
              <a:buChar char="•"/>
            </a:pPr>
            <a:r>
              <a:rPr lang="en-US" sz="3200" dirty="0">
                <a:solidFill>
                  <a:schemeClr val="bg1"/>
                </a:solidFill>
              </a:rPr>
              <a:t>Don’t sell your rights </a:t>
            </a:r>
          </a:p>
        </p:txBody>
      </p:sp>
    </p:spTree>
    <p:extLst>
      <p:ext uri="{BB962C8B-B14F-4D97-AF65-F5344CB8AC3E}">
        <p14:creationId xmlns:p14="http://schemas.microsoft.com/office/powerpoint/2010/main" val="13717288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C0D30D4-E657-8139-E697-2686E409044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78489BE-F27A-FD27-0BDC-04CB64425C12}"/>
              </a:ext>
            </a:extLst>
          </p:cNvPr>
          <p:cNvSpPr>
            <a:spLocks noGrp="1"/>
          </p:cNvSpPr>
          <p:nvPr>
            <p:ph type="title"/>
          </p:nvPr>
        </p:nvSpPr>
        <p:spPr>
          <a:xfrm>
            <a:off x="468086" y="385004"/>
            <a:ext cx="11266714" cy="589032"/>
          </a:xfrm>
        </p:spPr>
        <p:txBody>
          <a:bodyPr anchor="ctr">
            <a:normAutofit fontScale="90000"/>
          </a:bodyPr>
          <a:lstStyle/>
          <a:p>
            <a:r>
              <a:rPr lang="en-US" sz="4300" dirty="0">
                <a:solidFill>
                  <a:schemeClr val="bg1"/>
                </a:solidFill>
              </a:rPr>
              <a:t>7/7:  Don’t Quit</a:t>
            </a:r>
          </a:p>
        </p:txBody>
      </p:sp>
      <p:pic>
        <p:nvPicPr>
          <p:cNvPr id="3" name="Picture 6" descr="Rocket League®">
            <a:extLst>
              <a:ext uri="{FF2B5EF4-FFF2-40B4-BE49-F238E27FC236}">
                <a16:creationId xmlns:a16="http://schemas.microsoft.com/office/drawing/2014/main" id="{69E53EB5-EA92-A5E4-E199-32A6086BFA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6451"/>
          <a:stretch>
            <a:fillRect/>
          </a:stretch>
        </p:blipFill>
        <p:spPr bwMode="auto">
          <a:xfrm>
            <a:off x="468087" y="1543324"/>
            <a:ext cx="3507565" cy="4390338"/>
          </a:xfrm>
          <a:prstGeom prst="rect">
            <a:avLst/>
          </a:prstGeom>
          <a:solidFill>
            <a:srgbClr val="FFFFFF"/>
          </a:solidFill>
        </p:spPr>
      </p:pic>
      <p:pic>
        <p:nvPicPr>
          <p:cNvPr id="2" name="Picture 4" descr="Overwatch (video game) - Wikipedia">
            <a:extLst>
              <a:ext uri="{FF2B5EF4-FFF2-40B4-BE49-F238E27FC236}">
                <a16:creationId xmlns:a16="http://schemas.microsoft.com/office/drawing/2014/main" id="{548BBD70-DB27-C8F7-75C5-E42EAC65A4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3" b="12300"/>
          <a:stretch>
            <a:fillRect/>
          </a:stretch>
        </p:blipFill>
        <p:spPr bwMode="auto">
          <a:xfrm>
            <a:off x="4342217" y="1543323"/>
            <a:ext cx="3507565" cy="4390337"/>
          </a:xfrm>
          <a:prstGeom prst="rect">
            <a:avLst/>
          </a:prstGeom>
          <a:solidFill>
            <a:srgbClr val="FFFFFF"/>
          </a:solidFill>
        </p:spPr>
      </p:pic>
      <p:pic>
        <p:nvPicPr>
          <p:cNvPr id="5" name="Picture 8" descr="Fortnite (Video Game 2017) - IMDb">
            <a:extLst>
              <a:ext uri="{FF2B5EF4-FFF2-40B4-BE49-F238E27FC236}">
                <a16:creationId xmlns:a16="http://schemas.microsoft.com/office/drawing/2014/main" id="{5E528B21-6A01-A4E8-3666-6DDA2E614A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16451"/>
          <a:stretch>
            <a:fillRect/>
          </a:stretch>
        </p:blipFill>
        <p:spPr bwMode="auto">
          <a:xfrm>
            <a:off x="8243137" y="1543322"/>
            <a:ext cx="3507565" cy="4390337"/>
          </a:xfrm>
          <a:prstGeom prst="rect">
            <a:avLst/>
          </a:prstGeom>
          <a:solidFill>
            <a:srgbClr val="FFFFFF"/>
          </a:solidFill>
        </p:spPr>
      </p:pic>
      <p:sp>
        <p:nvSpPr>
          <p:cNvPr id="33" name="Text Placeholder 5">
            <a:extLst>
              <a:ext uri="{FF2B5EF4-FFF2-40B4-BE49-F238E27FC236}">
                <a16:creationId xmlns:a16="http://schemas.microsoft.com/office/drawing/2014/main" id="{32D3FF9D-B713-28EF-7890-B8BEBECF8F2D}"/>
              </a:ext>
            </a:extLst>
          </p:cNvPr>
          <p:cNvSpPr>
            <a:spLocks noGrp="1"/>
          </p:cNvSpPr>
          <p:nvPr>
            <p:ph type="body" sz="quarter" idx="11"/>
          </p:nvPr>
        </p:nvSpPr>
        <p:spPr>
          <a:xfrm>
            <a:off x="457200" y="954291"/>
            <a:ext cx="11277600" cy="365760"/>
          </a:xfrm>
        </p:spPr>
        <p:txBody>
          <a:bodyPr/>
          <a:lstStyle/>
          <a:p>
            <a:r>
              <a:rPr lang="en-US" dirty="0">
                <a:solidFill>
                  <a:schemeClr val="bg1"/>
                </a:solidFill>
              </a:rPr>
              <a:t>Some of the most successful games were born out of failure</a:t>
            </a:r>
          </a:p>
        </p:txBody>
      </p:sp>
      <p:sp>
        <p:nvSpPr>
          <p:cNvPr id="28" name="Slide Number Placeholder 27">
            <a:extLst>
              <a:ext uri="{FF2B5EF4-FFF2-40B4-BE49-F238E27FC236}">
                <a16:creationId xmlns:a16="http://schemas.microsoft.com/office/drawing/2014/main" id="{F41714A3-63DD-0092-CA15-A23783AED7EC}"/>
              </a:ext>
            </a:extLst>
          </p:cNvPr>
          <p:cNvSpPr>
            <a:spLocks noGrp="1"/>
          </p:cNvSpPr>
          <p:nvPr>
            <p:ph type="sldNum" sz="quarter" idx="19"/>
          </p:nvPr>
        </p:nvSpPr>
        <p:spPr>
          <a:xfrm>
            <a:off x="10634663" y="6290433"/>
            <a:ext cx="1100137" cy="365125"/>
          </a:xfrm>
        </p:spPr>
        <p:txBody>
          <a:bodyPr anchor="ctr">
            <a:normAutofit/>
          </a:bodyPr>
          <a:lstStyle/>
          <a:p>
            <a:pPr>
              <a:spcAft>
                <a:spcPts val="600"/>
              </a:spcAft>
            </a:pPr>
            <a:fld id="{3086EA1D-707D-B54C-8FFB-433BD1A27D0B}" type="slidenum">
              <a:rPr lang="en-US" smtClean="0"/>
              <a:pPr>
                <a:spcAft>
                  <a:spcPts val="600"/>
                </a:spcAft>
              </a:pPr>
              <a:t>35</a:t>
            </a:fld>
            <a:endParaRPr lang="en-US"/>
          </a:p>
        </p:txBody>
      </p:sp>
    </p:spTree>
    <p:extLst>
      <p:ext uri="{BB962C8B-B14F-4D97-AF65-F5344CB8AC3E}">
        <p14:creationId xmlns:p14="http://schemas.microsoft.com/office/powerpoint/2010/main" val="15806286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6212A6D-0A02-B5DF-AC94-57308AFE5124}"/>
              </a:ext>
            </a:extLst>
          </p:cNvPr>
          <p:cNvSpPr>
            <a:spLocks noGrp="1"/>
          </p:cNvSpPr>
          <p:nvPr>
            <p:ph type="title"/>
          </p:nvPr>
        </p:nvSpPr>
        <p:spPr/>
        <p:txBody>
          <a:bodyPr>
            <a:normAutofit fontScale="90000"/>
          </a:bodyPr>
          <a:lstStyle/>
          <a:p>
            <a:r>
              <a:rPr lang="en-US" dirty="0"/>
              <a:t>Title, Franklin Gothic Italic 43</a:t>
            </a:r>
          </a:p>
        </p:txBody>
      </p:sp>
      <p:pic>
        <p:nvPicPr>
          <p:cNvPr id="35" name="Picture 34">
            <a:extLst>
              <a:ext uri="{FF2B5EF4-FFF2-40B4-BE49-F238E27FC236}">
                <a16:creationId xmlns:a16="http://schemas.microsoft.com/office/drawing/2014/main" id="{FFFAA47C-5B3C-CC78-405F-BDE4791E4AEF}"/>
              </a:ext>
            </a:extLst>
          </p:cNvPr>
          <p:cNvPicPr>
            <a:picLocks noChangeAspect="1"/>
          </p:cNvPicPr>
          <p:nvPr/>
        </p:nvPicPr>
        <p:blipFill>
          <a:blip r:embed="rId4"/>
          <a:stretch>
            <a:fillRect/>
          </a:stretch>
        </p:blipFill>
        <p:spPr>
          <a:xfrm>
            <a:off x="1686425" y="0"/>
            <a:ext cx="8433494" cy="6858000"/>
          </a:xfrm>
          <a:prstGeom prst="rect">
            <a:avLst/>
          </a:prstGeom>
        </p:spPr>
      </p:pic>
    </p:spTree>
    <p:extLst>
      <p:ext uri="{BB962C8B-B14F-4D97-AF65-F5344CB8AC3E}">
        <p14:creationId xmlns:p14="http://schemas.microsoft.com/office/powerpoint/2010/main" val="26427570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B63136C-B02C-16E1-1EA1-08586E133A1A}"/>
            </a:ext>
          </a:extLst>
        </p:cNvPr>
        <p:cNvGrpSpPr/>
        <p:nvPr/>
      </p:nvGrpSpPr>
      <p:grpSpPr>
        <a:xfrm>
          <a:off x="0" y="0"/>
          <a:ext cx="0" cy="0"/>
          <a:chOff x="0" y="0"/>
          <a:chExt cx="0" cy="0"/>
        </a:xfrm>
      </p:grpSpPr>
      <p:sp>
        <p:nvSpPr>
          <p:cNvPr id="28" name="Slide Number Placeholder 27" hidden="1">
            <a:extLst>
              <a:ext uri="{FF2B5EF4-FFF2-40B4-BE49-F238E27FC236}">
                <a16:creationId xmlns:a16="http://schemas.microsoft.com/office/drawing/2014/main" id="{BA6AB843-EB74-EBB1-38D1-B7243724F54F}"/>
              </a:ext>
            </a:extLst>
          </p:cNvPr>
          <p:cNvSpPr>
            <a:spLocks noGrp="1"/>
          </p:cNvSpPr>
          <p:nvPr>
            <p:ph type="sldNum" sz="quarter" idx="12"/>
          </p:nvPr>
        </p:nvSpPr>
        <p:spPr/>
        <p:txBody>
          <a:bodyPr/>
          <a:lstStyle/>
          <a:p>
            <a:pPr>
              <a:spcAft>
                <a:spcPts val="600"/>
              </a:spcAft>
            </a:pPr>
            <a:fld id="{3086EA1D-707D-B54C-8FFB-433BD1A27D0B}" type="slidenum">
              <a:rPr lang="en-US" smtClean="0"/>
              <a:pPr>
                <a:spcAft>
                  <a:spcPts val="600"/>
                </a:spcAft>
              </a:pPr>
              <a:t>37</a:t>
            </a:fld>
            <a:endParaRPr lang="en-US"/>
          </a:p>
        </p:txBody>
      </p:sp>
      <p:sp>
        <p:nvSpPr>
          <p:cNvPr id="6" name="TextBox 5">
            <a:extLst>
              <a:ext uri="{FF2B5EF4-FFF2-40B4-BE49-F238E27FC236}">
                <a16:creationId xmlns:a16="http://schemas.microsoft.com/office/drawing/2014/main" id="{F55A2C37-A16D-6576-EF1D-C76627DA0C73}"/>
              </a:ext>
            </a:extLst>
          </p:cNvPr>
          <p:cNvSpPr txBox="1"/>
          <p:nvPr/>
        </p:nvSpPr>
        <p:spPr>
          <a:xfrm>
            <a:off x="5019646" y="6420405"/>
            <a:ext cx="2029723" cy="369332"/>
          </a:xfrm>
          <a:prstGeom prst="rect">
            <a:avLst/>
          </a:prstGeom>
          <a:noFill/>
        </p:spPr>
        <p:txBody>
          <a:bodyPr wrap="none" rtlCol="0">
            <a:spAutoFit/>
          </a:bodyPr>
          <a:lstStyle/>
          <a:p>
            <a:r>
              <a:rPr lang="en-US" dirty="0"/>
              <a:t>gamegoblobal.com</a:t>
            </a:r>
          </a:p>
        </p:txBody>
      </p:sp>
      <p:pic>
        <p:nvPicPr>
          <p:cNvPr id="7" name="Picture 6">
            <a:extLst>
              <a:ext uri="{FF2B5EF4-FFF2-40B4-BE49-F238E27FC236}">
                <a16:creationId xmlns:a16="http://schemas.microsoft.com/office/drawing/2014/main" id="{6A343FF2-7842-2971-BEBC-AAF33BCC827A}"/>
              </a:ext>
            </a:extLst>
          </p:cNvPr>
          <p:cNvPicPr>
            <a:picLocks noChangeAspect="1"/>
          </p:cNvPicPr>
          <p:nvPr/>
        </p:nvPicPr>
        <p:blipFill>
          <a:blip r:embed="rId3"/>
          <a:stretch>
            <a:fillRect/>
          </a:stretch>
        </p:blipFill>
        <p:spPr>
          <a:xfrm>
            <a:off x="2277835" y="0"/>
            <a:ext cx="7386236" cy="6721475"/>
          </a:xfrm>
          <a:prstGeom prst="rect">
            <a:avLst/>
          </a:prstGeom>
          <a:noFill/>
        </p:spPr>
      </p:pic>
    </p:spTree>
    <p:extLst>
      <p:ext uri="{BB962C8B-B14F-4D97-AF65-F5344CB8AC3E}">
        <p14:creationId xmlns:p14="http://schemas.microsoft.com/office/powerpoint/2010/main" val="1664466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72CBA-026F-7E96-546F-23B8813A83DA}"/>
              </a:ext>
            </a:extLst>
          </p:cNvPr>
          <p:cNvSpPr>
            <a:spLocks noGrp="1"/>
          </p:cNvSpPr>
          <p:nvPr>
            <p:ph type="title"/>
          </p:nvPr>
        </p:nvSpPr>
        <p:spPr/>
        <p:txBody>
          <a:bodyPr/>
          <a:lstStyle/>
          <a:p>
            <a:r>
              <a:rPr lang="en-US" dirty="0"/>
              <a:t>Thank You</a:t>
            </a:r>
          </a:p>
        </p:txBody>
      </p:sp>
      <p:pic>
        <p:nvPicPr>
          <p:cNvPr id="4" name="Picture 3">
            <a:extLst>
              <a:ext uri="{FF2B5EF4-FFF2-40B4-BE49-F238E27FC236}">
                <a16:creationId xmlns:a16="http://schemas.microsoft.com/office/drawing/2014/main" id="{99D2C3AB-B864-B21E-4E10-91BD3A3C9497}"/>
              </a:ext>
            </a:extLst>
          </p:cNvPr>
          <p:cNvPicPr>
            <a:picLocks noChangeAspect="1"/>
          </p:cNvPicPr>
          <p:nvPr/>
        </p:nvPicPr>
        <p:blipFill>
          <a:blip r:embed="rId2"/>
          <a:stretch>
            <a:fillRect/>
          </a:stretch>
        </p:blipFill>
        <p:spPr>
          <a:xfrm>
            <a:off x="3473034" y="5019673"/>
            <a:ext cx="2586860" cy="1980565"/>
          </a:xfrm>
          <a:prstGeom prst="rect">
            <a:avLst/>
          </a:prstGeom>
        </p:spPr>
      </p:pic>
      <p:pic>
        <p:nvPicPr>
          <p:cNvPr id="5" name="Picture 4">
            <a:extLst>
              <a:ext uri="{FF2B5EF4-FFF2-40B4-BE49-F238E27FC236}">
                <a16:creationId xmlns:a16="http://schemas.microsoft.com/office/drawing/2014/main" id="{61CAA45A-E516-2D9A-5D96-C61007B07B2A}"/>
              </a:ext>
            </a:extLst>
          </p:cNvPr>
          <p:cNvPicPr>
            <a:picLocks noChangeAspect="1"/>
          </p:cNvPicPr>
          <p:nvPr/>
        </p:nvPicPr>
        <p:blipFill>
          <a:blip r:embed="rId3"/>
          <a:stretch>
            <a:fillRect/>
          </a:stretch>
        </p:blipFill>
        <p:spPr>
          <a:xfrm>
            <a:off x="7351045" y="5514790"/>
            <a:ext cx="2586860" cy="990329"/>
          </a:xfrm>
          <a:prstGeom prst="rect">
            <a:avLst/>
          </a:prstGeom>
        </p:spPr>
      </p:pic>
      <p:pic>
        <p:nvPicPr>
          <p:cNvPr id="6" name="Picture 5">
            <a:extLst>
              <a:ext uri="{FF2B5EF4-FFF2-40B4-BE49-F238E27FC236}">
                <a16:creationId xmlns:a16="http://schemas.microsoft.com/office/drawing/2014/main" id="{C6C361F1-3DE5-3D89-16A0-0A359F63BE9E}"/>
              </a:ext>
            </a:extLst>
          </p:cNvPr>
          <p:cNvPicPr>
            <a:picLocks noChangeAspect="1"/>
          </p:cNvPicPr>
          <p:nvPr/>
        </p:nvPicPr>
        <p:blipFill>
          <a:blip r:embed="rId4"/>
          <a:stretch>
            <a:fillRect/>
          </a:stretch>
        </p:blipFill>
        <p:spPr>
          <a:xfrm>
            <a:off x="5791200" y="5514790"/>
            <a:ext cx="1397435" cy="1096264"/>
          </a:xfrm>
          <a:prstGeom prst="rect">
            <a:avLst/>
          </a:prstGeom>
        </p:spPr>
      </p:pic>
      <p:sp>
        <p:nvSpPr>
          <p:cNvPr id="8" name="TextBox 7">
            <a:extLst>
              <a:ext uri="{FF2B5EF4-FFF2-40B4-BE49-F238E27FC236}">
                <a16:creationId xmlns:a16="http://schemas.microsoft.com/office/drawing/2014/main" id="{CF0F59E1-E529-6E05-FF36-F44717E6A564}"/>
              </a:ext>
            </a:extLst>
          </p:cNvPr>
          <p:cNvSpPr txBox="1"/>
          <p:nvPr/>
        </p:nvSpPr>
        <p:spPr>
          <a:xfrm>
            <a:off x="1250497" y="3796415"/>
            <a:ext cx="6100548" cy="369332"/>
          </a:xfrm>
          <a:prstGeom prst="rect">
            <a:avLst/>
          </a:prstGeom>
          <a:noFill/>
        </p:spPr>
        <p:txBody>
          <a:bodyPr wrap="square">
            <a:spAutoFit/>
          </a:bodyPr>
          <a:lstStyle/>
          <a:p>
            <a:r>
              <a:rPr lang="en-US" dirty="0">
                <a:solidFill>
                  <a:schemeClr val="bg1"/>
                </a:solidFill>
              </a:rPr>
              <a:t>gamegoblobal.com</a:t>
            </a:r>
          </a:p>
        </p:txBody>
      </p:sp>
    </p:spTree>
    <p:extLst>
      <p:ext uri="{BB962C8B-B14F-4D97-AF65-F5344CB8AC3E}">
        <p14:creationId xmlns:p14="http://schemas.microsoft.com/office/powerpoint/2010/main" val="3555266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62">
          <a:extLst>
            <a:ext uri="{FF2B5EF4-FFF2-40B4-BE49-F238E27FC236}">
              <a16:creationId xmlns:a16="http://schemas.microsoft.com/office/drawing/2014/main" id="{E5B6BA1A-3087-0B66-DA21-4B37F8614E88}"/>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143ADDD5-119A-C522-9C21-9611FD198638}"/>
              </a:ext>
            </a:extLst>
          </p:cNvPr>
          <p:cNvSpPr/>
          <p:nvPr/>
        </p:nvSpPr>
        <p:spPr>
          <a:xfrm>
            <a:off x="20548" y="12979"/>
            <a:ext cx="3418222" cy="6832044"/>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fontAlgn="t">
              <a:lnSpc>
                <a:spcPct val="90000"/>
              </a:lnSpc>
              <a:spcBef>
                <a:spcPct val="0"/>
              </a:spcBef>
            </a:pPr>
            <a:r>
              <a:rPr lang="en-US" sz="5400" i="1" dirty="0">
                <a:solidFill>
                  <a:schemeClr val="bg1"/>
                </a:solidFill>
                <a:latin typeface="Franklin Gothic Medium Cond" panose="020B0606030402020204" pitchFamily="34" charset="0"/>
                <a:ea typeface="+mj-ea"/>
                <a:cs typeface="+mj-cs"/>
              </a:rPr>
              <a:t>Part 1:</a:t>
            </a:r>
          </a:p>
          <a:p>
            <a:pPr algn="ctr" fontAlgn="t">
              <a:lnSpc>
                <a:spcPct val="90000"/>
              </a:lnSpc>
              <a:spcBef>
                <a:spcPct val="0"/>
              </a:spcBef>
            </a:pPr>
            <a:endParaRPr lang="en-US" sz="5400" i="1" dirty="0">
              <a:solidFill>
                <a:schemeClr val="bg1"/>
              </a:solidFill>
              <a:latin typeface="Franklin Gothic Medium Cond" panose="020B0606030402020204" pitchFamily="34" charset="0"/>
              <a:ea typeface="+mj-ea"/>
              <a:cs typeface="+mj-cs"/>
            </a:endParaRPr>
          </a:p>
          <a:p>
            <a:pPr algn="ctr" fontAlgn="t">
              <a:lnSpc>
                <a:spcPct val="90000"/>
              </a:lnSpc>
              <a:spcBef>
                <a:spcPct val="0"/>
              </a:spcBef>
            </a:pPr>
            <a:r>
              <a:rPr lang="en-US" sz="5400" i="1" dirty="0">
                <a:solidFill>
                  <a:schemeClr val="bg1"/>
                </a:solidFill>
                <a:latin typeface="Franklin Gothic Medium Cond" panose="020B0606030402020204" pitchFamily="34" charset="0"/>
                <a:ea typeface="+mj-ea"/>
                <a:cs typeface="+mj-cs"/>
              </a:rPr>
              <a:t>I Don’t Care About Business</a:t>
            </a:r>
          </a:p>
          <a:p>
            <a:pPr algn="ctr" fontAlgn="t">
              <a:lnSpc>
                <a:spcPct val="90000"/>
              </a:lnSpc>
              <a:spcBef>
                <a:spcPct val="0"/>
              </a:spcBef>
            </a:pPr>
            <a:endParaRPr lang="en-US" sz="5400" i="1" dirty="0">
              <a:solidFill>
                <a:schemeClr val="bg1"/>
              </a:solidFill>
              <a:latin typeface="Franklin Gothic Medium Cond" panose="020B0606030402020204" pitchFamily="34" charset="0"/>
              <a:ea typeface="+mj-ea"/>
              <a:cs typeface="+mj-cs"/>
            </a:endParaRPr>
          </a:p>
          <a:p>
            <a:pPr algn="ctr" fontAlgn="t">
              <a:lnSpc>
                <a:spcPct val="90000"/>
              </a:lnSpc>
              <a:spcBef>
                <a:spcPct val="0"/>
              </a:spcBef>
            </a:pPr>
            <a:r>
              <a:rPr lang="en-US" sz="5400" i="1" dirty="0">
                <a:solidFill>
                  <a:schemeClr val="bg1"/>
                </a:solidFill>
                <a:latin typeface="Franklin Gothic Medium Cond" panose="020B0606030402020204" pitchFamily="34" charset="0"/>
                <a:ea typeface="+mj-ea"/>
                <a:cs typeface="+mj-cs"/>
              </a:rPr>
              <a:t>I Am A Creator!</a:t>
            </a:r>
          </a:p>
        </p:txBody>
      </p:sp>
      <p:pic>
        <p:nvPicPr>
          <p:cNvPr id="15" name="Picture 14" descr="Shown from the waist up, an older man with pale, peachy skin looks out at us with deep-set, gray eyes under a furrowed brow, in front of a sable-brown background in this vertical portrait painting. His body is angled to our left, and his face turns to us. He has a faintly pink, bulbous nose, and his slightly sunken cheeks are shaded with gray. His peach-colored lips are framed with a wispy, gray mustache and goatee. Bronze-orange lines are incised within the battleship gray of his hair to create soft curls under his brown beret, which has gold trim around the base. The dark collar of his fawn-brown coat is turned up so his neck is covered. He is lit from the upper left, so his body and the right side of the painting are deeply shadowed. On our left, the canvas is painted with blended strokes of tawny and dark brown. His dark coat blends into the background, and his folded hands are in shadow in the lower left corner. The brushstrokes are visible in some areas, especially in the man’s face. The painting is signed and dated next to his shoulder, to our left, “Rembrandt f. 1659.”">
            <a:extLst>
              <a:ext uri="{FF2B5EF4-FFF2-40B4-BE49-F238E27FC236}">
                <a16:creationId xmlns:a16="http://schemas.microsoft.com/office/drawing/2014/main" id="{54EE3926-2B6E-FF90-D5FE-98E3D362649D}"/>
              </a:ext>
            </a:extLst>
          </p:cNvPr>
          <p:cNvPicPr>
            <a:picLocks noChangeAspect="1"/>
          </p:cNvPicPr>
          <p:nvPr/>
        </p:nvPicPr>
        <p:blipFill>
          <a:blip r:embed="rId4"/>
          <a:stretch>
            <a:fillRect/>
          </a:stretch>
        </p:blipFill>
        <p:spPr>
          <a:xfrm>
            <a:off x="7519951" y="12977"/>
            <a:ext cx="4672050" cy="6832045"/>
          </a:xfrm>
          <a:prstGeom prst="rect">
            <a:avLst/>
          </a:prstGeom>
        </p:spPr>
      </p:pic>
      <p:pic>
        <p:nvPicPr>
          <p:cNvPr id="14" name="Picture 2" descr="Van Gogh self-portrait (1889) - Wikipedia">
            <a:extLst>
              <a:ext uri="{FF2B5EF4-FFF2-40B4-BE49-F238E27FC236}">
                <a16:creationId xmlns:a16="http://schemas.microsoft.com/office/drawing/2014/main" id="{862FF2D3-F975-84E8-2538-A1EE0FC58E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1834" r="10310" b="-4"/>
          <a:stretch>
            <a:fillRect/>
          </a:stretch>
        </p:blipFill>
        <p:spPr bwMode="auto">
          <a:xfrm>
            <a:off x="3512454" y="0"/>
            <a:ext cx="4662467" cy="6832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3889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9F2DDB9-F14A-0AFC-110F-1A197677BDE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5113E07-8F25-BFDD-837D-9F489D37BB66}"/>
              </a:ext>
            </a:extLst>
          </p:cNvPr>
          <p:cNvSpPr txBox="1"/>
          <p:nvPr/>
        </p:nvSpPr>
        <p:spPr>
          <a:xfrm>
            <a:off x="669309" y="804970"/>
            <a:ext cx="4718064" cy="419966"/>
          </a:xfrm>
          <a:prstGeom prst="rect">
            <a:avLst/>
          </a:prstGeom>
        </p:spPr>
        <p:txBody>
          <a:bodyPr vert="horz" lIns="91440" tIns="45720" rIns="91440" bIns="45720" rtlCol="0" anchor="ctr">
            <a:noAutofit/>
          </a:bodyPr>
          <a:lstStyle/>
          <a:p>
            <a:pPr fontAlgn="t">
              <a:lnSpc>
                <a:spcPct val="90000"/>
              </a:lnSpc>
              <a:spcBef>
                <a:spcPct val="0"/>
              </a:spcBef>
              <a:spcAft>
                <a:spcPts val="600"/>
              </a:spcAft>
            </a:pPr>
            <a:r>
              <a:rPr lang="en-US" sz="2400" b="0" i="1" kern="1200" cap="none" baseline="0" dirty="0">
                <a:solidFill>
                  <a:schemeClr val="bg1"/>
                </a:solidFill>
              </a:rPr>
              <a:t>Rembrandt: Customers Didn’t Pay</a:t>
            </a:r>
          </a:p>
        </p:txBody>
      </p:sp>
      <p:pic>
        <p:nvPicPr>
          <p:cNvPr id="3" name="Picture 2" descr="Rembrandt, The Night Watch (Credit: Getty)">
            <a:extLst>
              <a:ext uri="{FF2B5EF4-FFF2-40B4-BE49-F238E27FC236}">
                <a16:creationId xmlns:a16="http://schemas.microsoft.com/office/drawing/2014/main" id="{3BA5D10A-9884-4B0C-229F-EB2B1B4664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132" r="16514" b="2"/>
          <a:stretch>
            <a:fillRect/>
          </a:stretch>
        </p:blipFill>
        <p:spPr bwMode="auto">
          <a:xfrm>
            <a:off x="455612" y="1543324"/>
            <a:ext cx="5413169" cy="4390338"/>
          </a:xfrm>
          <a:prstGeom prst="rect">
            <a:avLst/>
          </a:prstGeom>
          <a:solidFill>
            <a:srgbClr val="FFFFFF"/>
          </a:solidFill>
        </p:spPr>
      </p:pic>
      <p:pic>
        <p:nvPicPr>
          <p:cNvPr id="2" name="Picture 2" descr="In honor of his birthday, here is the only painting of his ...">
            <a:extLst>
              <a:ext uri="{FF2B5EF4-FFF2-40B4-BE49-F238E27FC236}">
                <a16:creationId xmlns:a16="http://schemas.microsoft.com/office/drawing/2014/main" id="{C8C196F0-6B6B-A0FF-78EA-8282308E66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039" r="4470" b="-1"/>
          <a:stretch>
            <a:fillRect/>
          </a:stretch>
        </p:blipFill>
        <p:spPr bwMode="auto">
          <a:xfrm>
            <a:off x="6309157" y="1543324"/>
            <a:ext cx="5425643" cy="4390338"/>
          </a:xfrm>
          <a:prstGeom prst="rect">
            <a:avLst/>
          </a:prstGeom>
          <a:solidFill>
            <a:srgbClr val="FFFFFF"/>
          </a:solidFill>
        </p:spPr>
      </p:pic>
      <p:sp>
        <p:nvSpPr>
          <p:cNvPr id="6" name="TextBox 5">
            <a:extLst>
              <a:ext uri="{FF2B5EF4-FFF2-40B4-BE49-F238E27FC236}">
                <a16:creationId xmlns:a16="http://schemas.microsoft.com/office/drawing/2014/main" id="{1637C043-2BF8-8F51-5BF0-D327AF1AEA96}"/>
              </a:ext>
            </a:extLst>
          </p:cNvPr>
          <p:cNvSpPr txBox="1"/>
          <p:nvPr/>
        </p:nvSpPr>
        <p:spPr>
          <a:xfrm>
            <a:off x="6168555" y="804970"/>
            <a:ext cx="5354136" cy="419966"/>
          </a:xfrm>
          <a:prstGeom prst="rect">
            <a:avLst/>
          </a:prstGeom>
        </p:spPr>
        <p:txBody>
          <a:bodyPr vert="horz" lIns="91440" tIns="45720" rIns="91440" bIns="45720" rtlCol="0">
            <a:noAutofit/>
          </a:bodyPr>
          <a:lstStyle/>
          <a:p>
            <a:pPr fontAlgn="t">
              <a:lnSpc>
                <a:spcPct val="90000"/>
              </a:lnSpc>
              <a:spcBef>
                <a:spcPct val="0"/>
              </a:spcBef>
              <a:spcAft>
                <a:spcPts val="600"/>
              </a:spcAft>
            </a:pPr>
            <a:r>
              <a:rPr lang="en-US" sz="2400" i="1" dirty="0">
                <a:solidFill>
                  <a:schemeClr val="bg1"/>
                </a:solidFill>
              </a:rPr>
              <a:t>Van Gogh: Only One Sold in His Lifetime</a:t>
            </a:r>
          </a:p>
        </p:txBody>
      </p:sp>
      <p:sp>
        <p:nvSpPr>
          <p:cNvPr id="28" name="Slide Number Placeholder 27">
            <a:extLst>
              <a:ext uri="{FF2B5EF4-FFF2-40B4-BE49-F238E27FC236}">
                <a16:creationId xmlns:a16="http://schemas.microsoft.com/office/drawing/2014/main" id="{2E2F469A-BE06-8F1E-46E3-C78DAE0E0CD4}"/>
              </a:ext>
            </a:extLst>
          </p:cNvPr>
          <p:cNvSpPr>
            <a:spLocks noGrp="1"/>
          </p:cNvSpPr>
          <p:nvPr>
            <p:ph type="sldNum" sz="quarter" idx="14"/>
          </p:nvPr>
        </p:nvSpPr>
        <p:spPr>
          <a:xfrm>
            <a:off x="10634663" y="6290433"/>
            <a:ext cx="1100137" cy="365125"/>
          </a:xfrm>
        </p:spPr>
        <p:txBody>
          <a:bodyPr anchor="ctr">
            <a:normAutofit/>
          </a:bodyPr>
          <a:lstStyle/>
          <a:p>
            <a:pPr>
              <a:spcAft>
                <a:spcPts val="600"/>
              </a:spcAft>
            </a:pPr>
            <a:fld id="{3086EA1D-707D-B54C-8FFB-433BD1A27D0B}" type="slidenum">
              <a:rPr lang="en-US" smtClean="0">
                <a:solidFill>
                  <a:schemeClr val="bg1"/>
                </a:solidFill>
              </a:rPr>
              <a:pPr>
                <a:spcAft>
                  <a:spcPts val="600"/>
                </a:spcAft>
              </a:pPr>
              <a:t>5</a:t>
            </a:fld>
            <a:endParaRPr lang="en-US">
              <a:solidFill>
                <a:schemeClr val="bg1"/>
              </a:solidFill>
            </a:endParaRPr>
          </a:p>
        </p:txBody>
      </p:sp>
    </p:spTree>
    <p:extLst>
      <p:ext uri="{BB962C8B-B14F-4D97-AF65-F5344CB8AC3E}">
        <p14:creationId xmlns:p14="http://schemas.microsoft.com/office/powerpoint/2010/main" val="1163023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8B135F4-FF3D-B916-50AC-B1BE7822F7A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09C54E0-DD71-338B-2026-F3C3E5A633DD}"/>
              </a:ext>
            </a:extLst>
          </p:cNvPr>
          <p:cNvSpPr>
            <a:spLocks noGrp="1"/>
          </p:cNvSpPr>
          <p:nvPr>
            <p:ph type="title"/>
          </p:nvPr>
        </p:nvSpPr>
        <p:spPr>
          <a:xfrm>
            <a:off x="198263" y="608911"/>
            <a:ext cx="6210032" cy="589032"/>
          </a:xfrm>
        </p:spPr>
        <p:txBody>
          <a:bodyPr>
            <a:noAutofit/>
          </a:bodyPr>
          <a:lstStyle/>
          <a:p>
            <a:r>
              <a:rPr lang="en-US" sz="6600" dirty="0">
                <a:solidFill>
                  <a:schemeClr val="bg1"/>
                </a:solidFill>
              </a:rPr>
              <a:t>Be Like Monet</a:t>
            </a:r>
          </a:p>
        </p:txBody>
      </p:sp>
      <p:sp>
        <p:nvSpPr>
          <p:cNvPr id="28" name="Slide Number Placeholder 27">
            <a:extLst>
              <a:ext uri="{FF2B5EF4-FFF2-40B4-BE49-F238E27FC236}">
                <a16:creationId xmlns:a16="http://schemas.microsoft.com/office/drawing/2014/main" id="{682BF596-159F-FB36-511B-2DF175325137}"/>
              </a:ext>
            </a:extLst>
          </p:cNvPr>
          <p:cNvSpPr>
            <a:spLocks noGrp="1"/>
          </p:cNvSpPr>
          <p:nvPr>
            <p:ph type="sldNum" sz="quarter" idx="26"/>
          </p:nvPr>
        </p:nvSpPr>
        <p:spPr/>
        <p:txBody>
          <a:bodyPr/>
          <a:lstStyle/>
          <a:p>
            <a:fld id="{3086EA1D-707D-B54C-8FFB-433BD1A27D0B}" type="slidenum">
              <a:rPr lang="en-US" smtClean="0">
                <a:solidFill>
                  <a:schemeClr val="bg1"/>
                </a:solidFill>
              </a:rPr>
              <a:pPr/>
              <a:t>6</a:t>
            </a:fld>
            <a:endParaRPr lang="en-US" dirty="0">
              <a:solidFill>
                <a:schemeClr val="bg1"/>
              </a:solidFill>
            </a:endParaRPr>
          </a:p>
        </p:txBody>
      </p:sp>
      <p:pic>
        <p:nvPicPr>
          <p:cNvPr id="2" name="Picture 2" descr="Self-Portrait with a Beret, 1886 - Claude Monet - WikiArt.org">
            <a:extLst>
              <a:ext uri="{FF2B5EF4-FFF2-40B4-BE49-F238E27FC236}">
                <a16:creationId xmlns:a16="http://schemas.microsoft.com/office/drawing/2014/main" id="{9D01D9B7-8026-7EA9-F76E-B010ECDAB3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90"/>
          <a:stretch>
            <a:fillRect/>
          </a:stretch>
        </p:blipFill>
        <p:spPr bwMode="auto">
          <a:xfrm>
            <a:off x="6610663" y="0"/>
            <a:ext cx="5674450" cy="687039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D13BC7C-1CC7-E9B2-A68A-5FDD12D0D9EC}"/>
              </a:ext>
            </a:extLst>
          </p:cNvPr>
          <p:cNvSpPr txBox="1"/>
          <p:nvPr/>
        </p:nvSpPr>
        <p:spPr>
          <a:xfrm>
            <a:off x="466054" y="2143445"/>
            <a:ext cx="5674450" cy="1077218"/>
          </a:xfrm>
          <a:prstGeom prst="rect">
            <a:avLst/>
          </a:prstGeom>
          <a:noFill/>
        </p:spPr>
        <p:txBody>
          <a:bodyPr wrap="square">
            <a:spAutoFit/>
          </a:bodyPr>
          <a:lstStyle/>
          <a:p>
            <a:pPr algn="l">
              <a:lnSpc>
                <a:spcPct val="100000"/>
              </a:lnSpc>
            </a:pPr>
            <a:r>
              <a:rPr lang="en-US" sz="3200" dirty="0">
                <a:solidFill>
                  <a:schemeClr val="bg1"/>
                </a:solidFill>
                <a:latin typeface="Roboto"/>
              </a:rPr>
              <a:t>Great Artist</a:t>
            </a:r>
          </a:p>
          <a:p>
            <a:pPr algn="l">
              <a:lnSpc>
                <a:spcPct val="100000"/>
              </a:lnSpc>
            </a:pPr>
            <a:r>
              <a:rPr lang="en-US" sz="3200" b="1" dirty="0">
                <a:solidFill>
                  <a:schemeClr val="bg1"/>
                </a:solidFill>
                <a:latin typeface="Roboto"/>
              </a:rPr>
              <a:t>Bold &amp; Successful</a:t>
            </a:r>
          </a:p>
        </p:txBody>
      </p:sp>
      <p:sp>
        <p:nvSpPr>
          <p:cNvPr id="12" name="Caption Monet">
            <a:extLst>
              <a:ext uri="{FF2B5EF4-FFF2-40B4-BE49-F238E27FC236}">
                <a16:creationId xmlns:a16="http://schemas.microsoft.com/office/drawing/2014/main" id="{F796659C-1A43-3919-331B-44E65CCA1942}"/>
              </a:ext>
            </a:extLst>
          </p:cNvPr>
          <p:cNvSpPr/>
          <p:nvPr/>
        </p:nvSpPr>
        <p:spPr>
          <a:xfrm>
            <a:off x="8228360" y="6553200"/>
            <a:ext cx="2664276" cy="304800"/>
          </a:xfrm>
          <a:prstGeom prst="rect">
            <a:avLst/>
          </a:prstGeom>
          <a:solidFill>
            <a:srgbClr val="000000">
              <a:alpha val="58000"/>
            </a:srgbClr>
          </a:solidFill>
          <a:ln>
            <a:noFill/>
          </a:ln>
        </p:spPr>
        <p:txBody>
          <a:bodyPr wrap="square" lIns="0" tIns="0" rIns="0" bIns="0" anchor="ctr"/>
          <a:lstStyle/>
          <a:p>
            <a:pPr algn="ctr"/>
            <a:r>
              <a:rPr lang="en-US" sz="1400" b="1" spc="200" dirty="0">
                <a:solidFill>
                  <a:schemeClr val="bg1"/>
                </a:solidFill>
                <a:latin typeface="Roboto"/>
              </a:rPr>
              <a:t>CLAUDE MONET</a:t>
            </a:r>
          </a:p>
        </p:txBody>
      </p:sp>
      <p:sp>
        <p:nvSpPr>
          <p:cNvPr id="14" name="TextBox 13">
            <a:extLst>
              <a:ext uri="{FF2B5EF4-FFF2-40B4-BE49-F238E27FC236}">
                <a16:creationId xmlns:a16="http://schemas.microsoft.com/office/drawing/2014/main" id="{87D38AAA-5108-A20E-7AA3-5880DFCD246C}"/>
              </a:ext>
            </a:extLst>
          </p:cNvPr>
          <p:cNvSpPr txBox="1"/>
          <p:nvPr/>
        </p:nvSpPr>
        <p:spPr>
          <a:xfrm>
            <a:off x="466054" y="5139171"/>
            <a:ext cx="5674450" cy="646331"/>
          </a:xfrm>
          <a:prstGeom prst="rect">
            <a:avLst/>
          </a:prstGeom>
          <a:noFill/>
        </p:spPr>
        <p:txBody>
          <a:bodyPr wrap="square">
            <a:spAutoFit/>
          </a:bodyPr>
          <a:lstStyle/>
          <a:p>
            <a:pPr algn="l">
              <a:lnSpc>
                <a:spcPct val="100000"/>
              </a:lnSpc>
            </a:pPr>
            <a:r>
              <a:rPr lang="en-US" sz="1800" i="1" dirty="0">
                <a:solidFill>
                  <a:schemeClr val="bg1"/>
                </a:solidFill>
                <a:latin typeface="Roboto"/>
              </a:rPr>
              <a:t>When Claude Monet died in 1926, his estate was valued at just over 5 million francs.</a:t>
            </a:r>
          </a:p>
        </p:txBody>
      </p:sp>
    </p:spTree>
    <p:extLst>
      <p:ext uri="{BB962C8B-B14F-4D97-AF65-F5344CB8AC3E}">
        <p14:creationId xmlns:p14="http://schemas.microsoft.com/office/powerpoint/2010/main" val="3842682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8A5AB3F-BCC2-D212-BA30-FB76EC785A3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2DE948E-6E1F-AF54-746C-7365A9A2CA81}"/>
              </a:ext>
            </a:extLst>
          </p:cNvPr>
          <p:cNvSpPr>
            <a:spLocks noGrp="1"/>
          </p:cNvSpPr>
          <p:nvPr>
            <p:ph type="title"/>
          </p:nvPr>
        </p:nvSpPr>
        <p:spPr>
          <a:xfrm>
            <a:off x="160022" y="794238"/>
            <a:ext cx="4314823" cy="964096"/>
          </a:xfrm>
        </p:spPr>
        <p:txBody>
          <a:bodyPr anchor="b">
            <a:noAutofit/>
          </a:bodyPr>
          <a:lstStyle/>
          <a:p>
            <a:r>
              <a:rPr lang="en-US" sz="4800" dirty="0">
                <a:solidFill>
                  <a:schemeClr val="bg1"/>
                </a:solidFill>
              </a:rPr>
              <a:t>Because The World Is Not Fair</a:t>
            </a:r>
          </a:p>
        </p:txBody>
      </p:sp>
      <p:sp>
        <p:nvSpPr>
          <p:cNvPr id="8" name="TextBox 7">
            <a:extLst>
              <a:ext uri="{FF2B5EF4-FFF2-40B4-BE49-F238E27FC236}">
                <a16:creationId xmlns:a16="http://schemas.microsoft.com/office/drawing/2014/main" id="{89D9F12E-C258-A9CA-513B-CD79187BE5C8}"/>
              </a:ext>
            </a:extLst>
          </p:cNvPr>
          <p:cNvSpPr txBox="1"/>
          <p:nvPr/>
        </p:nvSpPr>
        <p:spPr>
          <a:xfrm>
            <a:off x="224289" y="2095371"/>
            <a:ext cx="4314823" cy="3845381"/>
          </a:xfrm>
          <a:prstGeom prst="rect">
            <a:avLst/>
          </a:prstGeom>
        </p:spPr>
        <p:txBody>
          <a:bodyPr vert="horz" lIns="91440" tIns="45720" rIns="91440" bIns="45720" rtlCol="0">
            <a:normAutofit/>
          </a:bodyPr>
          <a:lstStyle/>
          <a:p>
            <a:pPr lvl="0">
              <a:spcBef>
                <a:spcPts val="1000"/>
              </a:spcBef>
              <a:spcAft>
                <a:spcPct val="35000"/>
              </a:spcAft>
            </a:pPr>
            <a:r>
              <a:rPr lang="en-US" sz="3200" dirty="0">
                <a:solidFill>
                  <a:schemeClr val="bg1"/>
                </a:solidFill>
              </a:rPr>
              <a:t>Not every good game is successful.</a:t>
            </a:r>
          </a:p>
          <a:p>
            <a:pPr>
              <a:spcBef>
                <a:spcPts val="1000"/>
              </a:spcBef>
              <a:spcAft>
                <a:spcPct val="35000"/>
              </a:spcAft>
            </a:pPr>
            <a:r>
              <a:rPr lang="en-US" sz="3200" dirty="0">
                <a:solidFill>
                  <a:schemeClr val="bg1"/>
                </a:solidFill>
              </a:rPr>
              <a:t>No one wants to help new teams</a:t>
            </a:r>
          </a:p>
          <a:p>
            <a:pPr>
              <a:spcBef>
                <a:spcPts val="1000"/>
              </a:spcBef>
              <a:spcAft>
                <a:spcPct val="35000"/>
              </a:spcAft>
            </a:pPr>
            <a:r>
              <a:rPr lang="en-US" sz="3200" dirty="0">
                <a:solidFill>
                  <a:schemeClr val="bg1"/>
                </a:solidFill>
              </a:rPr>
              <a:t>You must protect your rights</a:t>
            </a:r>
          </a:p>
          <a:p>
            <a:pPr lvl="0">
              <a:spcBef>
                <a:spcPts val="1000"/>
              </a:spcBef>
              <a:spcAft>
                <a:spcPct val="35000"/>
              </a:spcAft>
            </a:pPr>
            <a:endParaRPr lang="en-US" b="0" i="0" kern="1200" baseline="0" dirty="0">
              <a:solidFill>
                <a:schemeClr val="bg1"/>
              </a:solidFill>
            </a:endParaRPr>
          </a:p>
        </p:txBody>
      </p:sp>
      <p:pic>
        <p:nvPicPr>
          <p:cNvPr id="2" name="Picture 6" descr="5 Things To Do When You're Angry Because Life Isn't Fair - Be A Healthcare  Rebel">
            <a:extLst>
              <a:ext uri="{FF2B5EF4-FFF2-40B4-BE49-F238E27FC236}">
                <a16:creationId xmlns:a16="http://schemas.microsoft.com/office/drawing/2014/main" id="{21ED7C6B-8ECF-D610-573A-DDE2B50CB1B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539112" y="1421296"/>
            <a:ext cx="7652888" cy="4706526"/>
          </a:xfrm>
          <a:prstGeom prst="rect">
            <a:avLst/>
          </a:prstGeom>
          <a:solidFill>
            <a:srgbClr val="FFFFFF"/>
          </a:solidFill>
        </p:spPr>
      </p:pic>
      <p:sp>
        <p:nvSpPr>
          <p:cNvPr id="28" name="Slide Number Placeholder 27">
            <a:extLst>
              <a:ext uri="{FF2B5EF4-FFF2-40B4-BE49-F238E27FC236}">
                <a16:creationId xmlns:a16="http://schemas.microsoft.com/office/drawing/2014/main" id="{D23C6A1B-4636-A420-0EE7-72D43551DB21}"/>
              </a:ext>
            </a:extLst>
          </p:cNvPr>
          <p:cNvSpPr>
            <a:spLocks noGrp="1"/>
          </p:cNvSpPr>
          <p:nvPr>
            <p:ph type="sldNum" sz="quarter" idx="10"/>
          </p:nvPr>
        </p:nvSpPr>
        <p:spPr>
          <a:xfrm>
            <a:off x="10634663" y="6290433"/>
            <a:ext cx="1100137" cy="365125"/>
          </a:xfrm>
        </p:spPr>
        <p:txBody>
          <a:bodyPr anchor="ctr">
            <a:normAutofit/>
          </a:bodyPr>
          <a:lstStyle/>
          <a:p>
            <a:pPr>
              <a:spcAft>
                <a:spcPts val="600"/>
              </a:spcAft>
            </a:pPr>
            <a:fld id="{3086EA1D-707D-B54C-8FFB-433BD1A27D0B}" type="slidenum">
              <a:rPr lang="en-US" sz="1400" smtClean="0">
                <a:solidFill>
                  <a:schemeClr val="bg1"/>
                </a:solidFill>
              </a:rPr>
              <a:pPr>
                <a:spcAft>
                  <a:spcPts val="600"/>
                </a:spcAft>
              </a:pPr>
              <a:t>7</a:t>
            </a:fld>
            <a:endParaRPr lang="en-US" sz="1400">
              <a:solidFill>
                <a:schemeClr val="bg1"/>
              </a:solidFill>
            </a:endParaRPr>
          </a:p>
        </p:txBody>
      </p:sp>
    </p:spTree>
    <p:extLst>
      <p:ext uri="{BB962C8B-B14F-4D97-AF65-F5344CB8AC3E}">
        <p14:creationId xmlns:p14="http://schemas.microsoft.com/office/powerpoint/2010/main" val="3798308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F000D90-78DA-E5A5-4439-A9466BA5301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9DAA661-878D-0ECD-7E8B-EFF0E644011F}"/>
              </a:ext>
            </a:extLst>
          </p:cNvPr>
          <p:cNvSpPr>
            <a:spLocks noGrp="1"/>
          </p:cNvSpPr>
          <p:nvPr>
            <p:ph type="title"/>
          </p:nvPr>
        </p:nvSpPr>
        <p:spPr/>
        <p:txBody>
          <a:bodyPr>
            <a:normAutofit fontScale="90000"/>
          </a:bodyPr>
          <a:lstStyle/>
          <a:p>
            <a:r>
              <a:rPr lang="en-US" dirty="0">
                <a:solidFill>
                  <a:schemeClr val="bg1"/>
                </a:solidFill>
              </a:rPr>
              <a:t>The Numbers People Tell You</a:t>
            </a:r>
          </a:p>
        </p:txBody>
      </p:sp>
      <p:sp>
        <p:nvSpPr>
          <p:cNvPr id="28" name="Slide Number Placeholder 27">
            <a:extLst>
              <a:ext uri="{FF2B5EF4-FFF2-40B4-BE49-F238E27FC236}">
                <a16:creationId xmlns:a16="http://schemas.microsoft.com/office/drawing/2014/main" id="{06667182-AAFD-A2AA-BA8E-4562900D0B93}"/>
              </a:ext>
            </a:extLst>
          </p:cNvPr>
          <p:cNvSpPr>
            <a:spLocks noGrp="1"/>
          </p:cNvSpPr>
          <p:nvPr>
            <p:ph type="sldNum" sz="quarter" idx="26"/>
          </p:nvPr>
        </p:nvSpPr>
        <p:spPr/>
        <p:txBody>
          <a:bodyPr/>
          <a:lstStyle/>
          <a:p>
            <a:fld id="{3086EA1D-707D-B54C-8FFB-433BD1A27D0B}" type="slidenum">
              <a:rPr lang="en-US" smtClean="0">
                <a:solidFill>
                  <a:schemeClr val="bg1"/>
                </a:solidFill>
              </a:rPr>
              <a:pPr/>
              <a:t>8</a:t>
            </a:fld>
            <a:endParaRPr lang="en-US" dirty="0">
              <a:solidFill>
                <a:schemeClr val="bg1"/>
              </a:solidFill>
            </a:endParaRPr>
          </a:p>
        </p:txBody>
      </p:sp>
      <p:pic>
        <p:nvPicPr>
          <p:cNvPr id="2" name="Content Placeholder 4">
            <a:extLst>
              <a:ext uri="{FF2B5EF4-FFF2-40B4-BE49-F238E27FC236}">
                <a16:creationId xmlns:a16="http://schemas.microsoft.com/office/drawing/2014/main" id="{4A5DB0C1-53D6-C972-F715-04032C9BAFEF}"/>
              </a:ext>
            </a:extLst>
          </p:cNvPr>
          <p:cNvPicPr>
            <a:picLocks noChangeAspect="1"/>
          </p:cNvPicPr>
          <p:nvPr/>
        </p:nvPicPr>
        <p:blipFill>
          <a:blip r:embed="rId3"/>
          <a:stretch>
            <a:fillRect/>
          </a:stretch>
        </p:blipFill>
        <p:spPr>
          <a:xfrm>
            <a:off x="6203912" y="1735545"/>
            <a:ext cx="5988088" cy="4296454"/>
          </a:xfrm>
          <a:prstGeom prst="rect">
            <a:avLst/>
          </a:prstGeom>
        </p:spPr>
      </p:pic>
      <p:pic>
        <p:nvPicPr>
          <p:cNvPr id="3" name="Picture 2">
            <a:extLst>
              <a:ext uri="{FF2B5EF4-FFF2-40B4-BE49-F238E27FC236}">
                <a16:creationId xmlns:a16="http://schemas.microsoft.com/office/drawing/2014/main" id="{D0F40A73-8CC0-43FC-1712-CA31F2C1A7B6}"/>
              </a:ext>
            </a:extLst>
          </p:cNvPr>
          <p:cNvPicPr>
            <a:picLocks noChangeAspect="1"/>
          </p:cNvPicPr>
          <p:nvPr/>
        </p:nvPicPr>
        <p:blipFill>
          <a:blip r:embed="rId4"/>
          <a:stretch>
            <a:fillRect/>
          </a:stretch>
        </p:blipFill>
        <p:spPr>
          <a:xfrm>
            <a:off x="0" y="1735545"/>
            <a:ext cx="6069463" cy="4296454"/>
          </a:xfrm>
          <a:prstGeom prst="rect">
            <a:avLst/>
          </a:prstGeom>
        </p:spPr>
      </p:pic>
    </p:spTree>
    <p:extLst>
      <p:ext uri="{BB962C8B-B14F-4D97-AF65-F5344CB8AC3E}">
        <p14:creationId xmlns:p14="http://schemas.microsoft.com/office/powerpoint/2010/main" val="6650268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Shape 62">
          <a:extLst>
            <a:ext uri="{FF2B5EF4-FFF2-40B4-BE49-F238E27FC236}">
              <a16:creationId xmlns:a16="http://schemas.microsoft.com/office/drawing/2014/main" id="{217B0542-7880-CFE9-6DD5-7E7F3C41C9C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DAFE723-6E33-3DF8-4010-E8C6974C402D}"/>
              </a:ext>
            </a:extLst>
          </p:cNvPr>
          <p:cNvSpPr txBox="1"/>
          <p:nvPr/>
        </p:nvSpPr>
        <p:spPr>
          <a:xfrm>
            <a:off x="683707" y="879879"/>
            <a:ext cx="8344747" cy="738664"/>
          </a:xfrm>
          <a:prstGeom prst="rect">
            <a:avLst/>
          </a:prstGeom>
          <a:noFill/>
        </p:spPr>
        <p:txBody>
          <a:bodyPr wrap="square" lIns="0" tIns="0" bIns="0" rtlCol="0">
            <a:spAutoFit/>
          </a:bodyPr>
          <a:lstStyle/>
          <a:p>
            <a:pPr algn="l"/>
            <a:r>
              <a:rPr lang="en-US" sz="4800" i="1" dirty="0">
                <a:solidFill>
                  <a:schemeClr val="bg1"/>
                </a:solidFill>
                <a:latin typeface="Franklin Gothic Medium Cond" panose="020B0606030402020204" pitchFamily="34" charset="0"/>
                <a:ea typeface="+mj-ea"/>
                <a:cs typeface="+mj-cs"/>
              </a:rPr>
              <a:t>The Numbers They DON’T Tell You</a:t>
            </a:r>
          </a:p>
        </p:txBody>
      </p:sp>
      <p:sp>
        <p:nvSpPr>
          <p:cNvPr id="904" name="Kicker"/>
          <p:cNvSpPr/>
          <p:nvPr/>
        </p:nvSpPr>
        <p:spPr>
          <a:xfrm>
            <a:off x="677333" y="508000"/>
            <a:ext cx="2614507" cy="287867"/>
          </a:xfrm>
          <a:prstGeom prst="rect">
            <a:avLst/>
          </a:prstGeom>
          <a:noFill/>
          <a:ln>
            <a:noFill/>
          </a:ln>
        </p:spPr>
        <p:txBody>
          <a:bodyPr wrap="square" lIns="0" tIns="0" rIns="0" bIns="0" anchor="t"/>
          <a:lstStyle/>
          <a:p>
            <a:pPr algn="l"/>
            <a:r>
              <a:rPr lang="en-US" sz="1867" b="1" spc="373" dirty="0">
                <a:solidFill>
                  <a:schemeClr val="bg1"/>
                </a:solidFill>
                <a:latin typeface="Roboto"/>
              </a:rPr>
              <a:t>THE REALITY</a:t>
            </a:r>
          </a:p>
        </p:txBody>
      </p:sp>
      <p:sp>
        <p:nvSpPr>
          <p:cNvPr id="302" name="HdrL"/>
          <p:cNvSpPr txBox="1"/>
          <p:nvPr/>
        </p:nvSpPr>
        <p:spPr>
          <a:xfrm>
            <a:off x="677334" y="1862667"/>
            <a:ext cx="5249333" cy="304800"/>
          </a:xfrm>
          <a:prstGeom prst="rect">
            <a:avLst/>
          </a:prstGeom>
          <a:noFill/>
        </p:spPr>
        <p:txBody>
          <a:bodyPr wrap="square" lIns="0" tIns="0" rIns="0" bIns="0" anchor="t">
            <a:noAutofit/>
          </a:bodyPr>
          <a:lstStyle/>
          <a:p>
            <a:pPr algn="l">
              <a:buNone/>
            </a:pPr>
            <a:r>
              <a:rPr lang="en-US" sz="1733" b="1" spc="267" dirty="0">
                <a:solidFill>
                  <a:srgbClr val="DFDBD5"/>
                </a:solidFill>
                <a:latin typeface="Roboto"/>
              </a:rPr>
              <a:t>NEW RELEASES</a:t>
            </a:r>
          </a:p>
        </p:txBody>
      </p:sp>
      <p:sp>
        <p:nvSpPr>
          <p:cNvPr id="303" name="ClarL"/>
          <p:cNvSpPr txBox="1"/>
          <p:nvPr/>
        </p:nvSpPr>
        <p:spPr>
          <a:xfrm>
            <a:off x="722656" y="2219569"/>
            <a:ext cx="5334000" cy="270933"/>
          </a:xfrm>
          <a:prstGeom prst="rect">
            <a:avLst/>
          </a:prstGeom>
          <a:noFill/>
        </p:spPr>
        <p:txBody>
          <a:bodyPr wrap="square" lIns="0" tIns="0" rIns="0" bIns="0" anchor="t">
            <a:noAutofit/>
          </a:bodyPr>
          <a:lstStyle/>
          <a:p>
            <a:pPr algn="l"/>
            <a:r>
              <a:rPr lang="en-US" sz="1533" dirty="0">
                <a:solidFill>
                  <a:srgbClr val="BFBBB5"/>
                </a:solidFill>
                <a:latin typeface="Roboto"/>
              </a:rPr>
              <a:t>Games released on Steam, per year</a:t>
            </a:r>
          </a:p>
        </p:txBody>
      </p:sp>
      <p:sp>
        <p:nvSpPr>
          <p:cNvPr id="305" name="Market"/>
          <p:cNvSpPr txBox="1"/>
          <p:nvPr/>
        </p:nvSpPr>
        <p:spPr>
          <a:xfrm>
            <a:off x="722656" y="5213287"/>
            <a:ext cx="5334000" cy="982133"/>
          </a:xfrm>
          <a:prstGeom prst="rect">
            <a:avLst/>
          </a:prstGeom>
          <a:noFill/>
        </p:spPr>
        <p:txBody>
          <a:bodyPr wrap="square" lIns="0" tIns="0" rIns="0" bIns="0" anchor="t">
            <a:noAutofit/>
          </a:bodyPr>
          <a:lstStyle/>
          <a:p>
            <a:pPr>
              <a:lnSpc>
                <a:spcPct val="118000"/>
              </a:lnSpc>
              <a:spcBef>
                <a:spcPts val="533"/>
              </a:spcBef>
            </a:pPr>
            <a:r>
              <a:rPr lang="en-US" sz="2000" b="1" dirty="0">
                <a:solidFill>
                  <a:srgbClr val="FFFFFF"/>
                </a:solidFill>
                <a:latin typeface="Roboto"/>
              </a:rPr>
              <a:t>20,000+ </a:t>
            </a:r>
            <a:r>
              <a:rPr lang="en-US" sz="2000" dirty="0">
                <a:solidFill>
                  <a:srgbClr val="DFDBD5"/>
                </a:solidFill>
                <a:latin typeface="Roboto"/>
              </a:rPr>
              <a:t>new PC &amp; console titles </a:t>
            </a:r>
            <a:br>
              <a:rPr lang="en-US" sz="2000" dirty="0">
                <a:solidFill>
                  <a:srgbClr val="DFDBD5"/>
                </a:solidFill>
                <a:latin typeface="Roboto"/>
              </a:rPr>
            </a:br>
            <a:r>
              <a:rPr lang="en-US" sz="2000" b="1" dirty="0">
                <a:solidFill>
                  <a:srgbClr val="FFFFFF"/>
                </a:solidFill>
                <a:latin typeface="Roboto"/>
              </a:rPr>
              <a:t>120,000+ </a:t>
            </a:r>
            <a:r>
              <a:rPr lang="en-US" sz="2000" dirty="0">
                <a:solidFill>
                  <a:srgbClr val="DFDBD5"/>
                </a:solidFill>
                <a:latin typeface="Roboto"/>
              </a:rPr>
              <a:t>new mobile titles</a:t>
            </a:r>
          </a:p>
        </p:txBody>
      </p:sp>
      <p:sp>
        <p:nvSpPr>
          <p:cNvPr id="311" name="TickR"/>
          <p:cNvSpPr/>
          <p:nvPr/>
        </p:nvSpPr>
        <p:spPr>
          <a:xfrm>
            <a:off x="6434667" y="1693333"/>
            <a:ext cx="406400" cy="50800"/>
          </a:xfrm>
          <a:prstGeom prst="rect">
            <a:avLst/>
          </a:prstGeom>
          <a:solidFill>
            <a:srgbClr val="B71E42"/>
          </a:solidFill>
          <a:ln>
            <a:noFill/>
          </a:ln>
        </p:spPr>
        <p:txBody>
          <a:bodyPr/>
          <a:lstStyle/>
          <a:p>
            <a:endParaRPr lang="en-US" sz="2400"/>
          </a:p>
        </p:txBody>
      </p:sp>
      <p:sp>
        <p:nvSpPr>
          <p:cNvPr id="312" name="HdrR"/>
          <p:cNvSpPr txBox="1"/>
          <p:nvPr/>
        </p:nvSpPr>
        <p:spPr>
          <a:xfrm>
            <a:off x="6434667" y="1862667"/>
            <a:ext cx="5080000" cy="304800"/>
          </a:xfrm>
          <a:prstGeom prst="rect">
            <a:avLst/>
          </a:prstGeom>
          <a:noFill/>
        </p:spPr>
        <p:txBody>
          <a:bodyPr wrap="square" lIns="0" tIns="0" rIns="0" bIns="0" anchor="t">
            <a:noAutofit/>
          </a:bodyPr>
          <a:lstStyle/>
          <a:p>
            <a:pPr algn="l">
              <a:buNone/>
            </a:pPr>
            <a:r>
              <a:rPr lang="en-US" sz="1733" b="1" spc="267" dirty="0">
                <a:solidFill>
                  <a:srgbClr val="DFDBD5"/>
                </a:solidFill>
                <a:latin typeface="Roboto"/>
              </a:rPr>
              <a:t>WHERE ATTENTION GOES</a:t>
            </a:r>
          </a:p>
        </p:txBody>
      </p:sp>
      <p:sp>
        <p:nvSpPr>
          <p:cNvPr id="313" name="ClarR"/>
          <p:cNvSpPr txBox="1"/>
          <p:nvPr/>
        </p:nvSpPr>
        <p:spPr>
          <a:xfrm>
            <a:off x="6434667" y="2235200"/>
            <a:ext cx="5080000" cy="270933"/>
          </a:xfrm>
          <a:prstGeom prst="rect">
            <a:avLst/>
          </a:prstGeom>
          <a:noFill/>
        </p:spPr>
        <p:txBody>
          <a:bodyPr wrap="square" lIns="0" tIns="0" rIns="0" bIns="0" anchor="t">
            <a:noAutofit/>
          </a:bodyPr>
          <a:lstStyle/>
          <a:p>
            <a:pPr algn="l"/>
            <a:r>
              <a:rPr lang="en-US" sz="1533" dirty="0">
                <a:solidFill>
                  <a:srgbClr val="BFBBB5"/>
                </a:solidFill>
                <a:latin typeface="Roboto"/>
              </a:rPr>
              <a:t>Steam peak concurrent players, by game rank</a:t>
            </a:r>
          </a:p>
        </p:txBody>
      </p:sp>
      <p:sp>
        <p:nvSpPr>
          <p:cNvPr id="314" name="CapR"/>
          <p:cNvSpPr txBox="1"/>
          <p:nvPr/>
        </p:nvSpPr>
        <p:spPr>
          <a:xfrm>
            <a:off x="5984240" y="5334000"/>
            <a:ext cx="3810940" cy="752901"/>
          </a:xfrm>
          <a:prstGeom prst="rect">
            <a:avLst/>
          </a:prstGeom>
          <a:noFill/>
        </p:spPr>
        <p:txBody>
          <a:bodyPr wrap="square" lIns="0" tIns="0" rIns="0" bIns="0" anchor="t">
            <a:noAutofit/>
          </a:bodyPr>
          <a:lstStyle/>
          <a:p>
            <a:pPr algn="l"/>
            <a:r>
              <a:rPr lang="en-US" sz="1867" b="1" dirty="0">
                <a:solidFill>
                  <a:schemeClr val="bg1"/>
                </a:solidFill>
                <a:latin typeface="Roboto"/>
              </a:rPr>
              <a:t>The top 10 games</a:t>
            </a:r>
            <a:r>
              <a:rPr lang="en-US" sz="1867" dirty="0">
                <a:solidFill>
                  <a:schemeClr val="bg1"/>
                </a:solidFill>
                <a:latin typeface="Roboto"/>
              </a:rPr>
              <a:t> capture nearly</a:t>
            </a:r>
          </a:p>
          <a:p>
            <a:pPr algn="l"/>
            <a:r>
              <a:rPr lang="en-US" sz="1867" dirty="0">
                <a:solidFill>
                  <a:srgbClr val="FFFFFF"/>
                </a:solidFill>
                <a:latin typeface="Roboto"/>
              </a:rPr>
              <a:t> half of all attention</a:t>
            </a:r>
          </a:p>
        </p:txBody>
      </p:sp>
      <p:graphicFrame>
        <p:nvGraphicFramePr>
          <p:cNvPr id="420" name="ReleasesChart"/>
          <p:cNvGraphicFramePr/>
          <p:nvPr/>
        </p:nvGraphicFramePr>
        <p:xfrm>
          <a:off x="575734" y="2550475"/>
          <a:ext cx="4660055" cy="197051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30" name="AttentionPie"/>
          <p:cNvGraphicFramePr/>
          <p:nvPr>
            <p:extLst>
              <p:ext uri="{D42A27DB-BD31-4B8C-83A1-F6EECF244321}">
                <p14:modId xmlns:p14="http://schemas.microsoft.com/office/powerpoint/2010/main" val="2104783845"/>
              </p:ext>
            </p:extLst>
          </p:nvPr>
        </p:nvGraphicFramePr>
        <p:xfrm>
          <a:off x="6279568" y="2550475"/>
          <a:ext cx="4832239" cy="2810933"/>
        </p:xfrm>
        <a:graphic>
          <a:graphicData uri="http://schemas.openxmlformats.org/drawingml/2006/chart">
            <c:chart xmlns:c="http://schemas.openxmlformats.org/drawingml/2006/chart" xmlns:r="http://schemas.openxmlformats.org/officeDocument/2006/relationships" r:id="rId6"/>
          </a:graphicData>
        </a:graphic>
      </p:graphicFrame>
      <p:sp>
        <p:nvSpPr>
          <p:cNvPr id="350" name="ChartDivider"/>
          <p:cNvSpPr/>
          <p:nvPr/>
        </p:nvSpPr>
        <p:spPr>
          <a:xfrm>
            <a:off x="5730241" y="2150533"/>
            <a:ext cx="24384" cy="3183467"/>
          </a:xfrm>
          <a:prstGeom prst="rect">
            <a:avLst/>
          </a:prstGeom>
          <a:solidFill>
            <a:srgbClr val="808088"/>
          </a:solidFill>
          <a:ln>
            <a:noFill/>
          </a:ln>
        </p:spPr>
        <p:txBody>
          <a:bodyPr/>
          <a:lstStyle/>
          <a:p>
            <a:endParaRPr lang="en-US" sz="2400"/>
          </a:p>
        </p:txBody>
      </p:sp>
    </p:spTree>
    <p:extLst>
      <p:ext uri="{BB962C8B-B14F-4D97-AF65-F5344CB8AC3E}">
        <p14:creationId xmlns:p14="http://schemas.microsoft.com/office/powerpoint/2010/main" val="3559227313"/>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Custom 1">
      <a:dk1>
        <a:srgbClr val="000000"/>
      </a:dk1>
      <a:lt1>
        <a:srgbClr val="FEFFFF"/>
      </a:lt1>
      <a:dk2>
        <a:srgbClr val="55585F"/>
      </a:dk2>
      <a:lt2>
        <a:srgbClr val="CECACB"/>
      </a:lt2>
      <a:accent1>
        <a:srgbClr val="CFB891"/>
      </a:accent1>
      <a:accent2>
        <a:srgbClr val="555960"/>
      </a:accent2>
      <a:accent3>
        <a:srgbClr val="8D6F3D"/>
      </a:accent3>
      <a:accent4>
        <a:srgbClr val="FFFFFF"/>
      </a:accent4>
      <a:accent5>
        <a:srgbClr val="DAAA00"/>
      </a:accent5>
      <a:accent6>
        <a:srgbClr val="9D9694"/>
      </a:accent6>
      <a:hlink>
        <a:srgbClr val="000000"/>
      </a:hlink>
      <a:folHlink>
        <a:srgbClr val="FEFFFF"/>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dk1">
            <a:shade val="50000"/>
          </a:schemeClr>
        </a:lnRef>
        <a:fillRef idx="1">
          <a:schemeClr val="dk1"/>
        </a:fillRef>
        <a:effectRef idx="0">
          <a:schemeClr val="dk1"/>
        </a:effectRef>
        <a:fontRef idx="minor">
          <a:schemeClr val="lt1"/>
        </a:fontRef>
      </a:style>
    </a:spDef>
  </a:objectDefaults>
  <a:extraClrSchemeLst/>
  <a:extLst>
    <a:ext uri="{05A4C25C-085E-4340-85A3-A5531E510DB2}">
      <thm15:themeFamily xmlns:thm15="http://schemas.microsoft.com/office/thememl/2012/main" name="Presentation-Template" id="{532B3126-8934-0F4C-A963-1DEA016BBFC7}" vid="{F5BCCA9D-154B-9F4C-A4FD-6743AFBF4B1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4E202481DC1CB46AA011D949D311478" ma:contentTypeVersion="14" ma:contentTypeDescription="Create a new document." ma:contentTypeScope="" ma:versionID="525164dac9297210c095a5bd80287f9a">
  <xsd:schema xmlns:xsd="http://www.w3.org/2001/XMLSchema" xmlns:xs="http://www.w3.org/2001/XMLSchema" xmlns:p="http://schemas.microsoft.com/office/2006/metadata/properties" xmlns:ns2="37af3f4b-4b66-46f9-8456-831d9bc3e737" xmlns:ns3="d6656b4d-3fa0-4709-acfb-d5e813445d1e" targetNamespace="http://schemas.microsoft.com/office/2006/metadata/properties" ma:root="true" ma:fieldsID="47e49e78aff16fc85174c3b1ac7b7e79" ns2:_="" ns3:_="">
    <xsd:import namespace="37af3f4b-4b66-46f9-8456-831d9bc3e737"/>
    <xsd:import namespace="d6656b4d-3fa0-4709-acfb-d5e813445d1e"/>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MediaServiceLocation"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af3f4b-4b66-46f9-8456-831d9bc3e737"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8e9e90a8-b24c-4be7-8760-a88b2cd47eb1"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6656b4d-3fa0-4709-acfb-d5e813445d1e"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4ebcf308-42de-4d63-b51a-b2360cc04078}" ma:internalName="TaxCatchAll" ma:showField="CatchAllData" ma:web="d6656b4d-3fa0-4709-acfb-d5e813445d1e">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d6656b4d-3fa0-4709-acfb-d5e813445d1e">
      <UserInfo>
        <DisplayName>Schott, Thomas H.</DisplayName>
        <AccountId>17</AccountId>
        <AccountType/>
      </UserInfo>
      <UserInfo>
        <DisplayName>Sarault, Olivia M</DisplayName>
        <AccountId>29</AccountId>
        <AccountType/>
      </UserInfo>
      <UserInfo>
        <DisplayName>Hiller, Kelly R</DisplayName>
        <AccountId>98</AccountId>
        <AccountType/>
      </UserInfo>
      <UserInfo>
        <DisplayName>Eddy, Abigail Ellen</DisplayName>
        <AccountId>46</AccountId>
        <AccountType/>
      </UserInfo>
      <UserInfo>
        <DisplayName>Gu, Yu Rain</DisplayName>
        <AccountId>77</AccountId>
        <AccountType/>
      </UserInfo>
      <UserInfo>
        <DisplayName>Reese, Kristy S</DisplayName>
        <AccountId>26</AccountId>
        <AccountType/>
      </UserInfo>
    </SharedWithUsers>
    <lcf76f155ced4ddcb4097134ff3c332f xmlns="37af3f4b-4b66-46f9-8456-831d9bc3e737">
      <Terms xmlns="http://schemas.microsoft.com/office/infopath/2007/PartnerControls"/>
    </lcf76f155ced4ddcb4097134ff3c332f>
    <TaxCatchAll xmlns="d6656b4d-3fa0-4709-acfb-d5e813445d1e" xsi:nil="true"/>
  </documentManagement>
</p:properties>
</file>

<file path=customXml/itemProps1.xml><?xml version="1.0" encoding="utf-8"?>
<ds:datastoreItem xmlns:ds="http://schemas.openxmlformats.org/officeDocument/2006/customXml" ds:itemID="{4E25EC03-AAAA-4B6B-9D28-5719C1FEBC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af3f4b-4b66-46f9-8456-831d9bc3e737"/>
    <ds:schemaRef ds:uri="d6656b4d-3fa0-4709-acfb-d5e813445d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B64EEB-1B4A-4920-AA44-E234D7D487D1}">
  <ds:schemaRefs>
    <ds:schemaRef ds:uri="http://schemas.microsoft.com/sharepoint/v3/contenttype/forms"/>
  </ds:schemaRefs>
</ds:datastoreItem>
</file>

<file path=customXml/itemProps3.xml><?xml version="1.0" encoding="utf-8"?>
<ds:datastoreItem xmlns:ds="http://schemas.openxmlformats.org/officeDocument/2006/customXml" ds:itemID="{21DE0D6C-581B-4814-98E7-EF172D5D46A1}">
  <ds:schemaRefs>
    <ds:schemaRef ds:uri="http://schemas.microsoft.com/office/infopath/2007/PartnerControls"/>
    <ds:schemaRef ds:uri="http://schemas.openxmlformats.org/package/2006/metadata/core-properties"/>
    <ds:schemaRef ds:uri="d6656b4d-3fa0-4709-acfb-d5e813445d1e"/>
    <ds:schemaRef ds:uri="http://www.w3.org/XML/1998/namespace"/>
    <ds:schemaRef ds:uri="http://schemas.microsoft.com/office/2006/documentManagement/types"/>
    <ds:schemaRef ds:uri="http://purl.org/dc/terms/"/>
    <ds:schemaRef ds:uri="http://purl.org/dc/dcmitype/"/>
    <ds:schemaRef ds:uri="http://purl.org/dc/elements/1.1/"/>
    <ds:schemaRef ds:uri="37af3f4b-4b66-46f9-8456-831d9bc3e737"/>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Presentation-Template</Template>
  <TotalTime>536</TotalTime>
  <Words>555</Words>
  <Application>Microsoft Office PowerPoint</Application>
  <PresentationFormat>Widescreen</PresentationFormat>
  <Paragraphs>192</Paragraphs>
  <Slides>38</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Roboto</vt:lpstr>
      <vt:lpstr>Arial</vt:lpstr>
      <vt:lpstr>Franklin Gothic Book</vt:lpstr>
      <vt:lpstr>Franklin Gothic Medium</vt:lpstr>
      <vt:lpstr>Franklin Gothic Medium Cond</vt:lpstr>
      <vt:lpstr>Calibri</vt:lpstr>
      <vt:lpstr>Wingdings</vt:lpstr>
      <vt:lpstr>Office Theme</vt:lpstr>
      <vt:lpstr>Business Success for Creative People in Games</vt:lpstr>
      <vt:lpstr>Background:  Great Games, Great Teams</vt:lpstr>
      <vt:lpstr>PowerPoint Presentation</vt:lpstr>
      <vt:lpstr>PowerPoint Presentation</vt:lpstr>
      <vt:lpstr>PowerPoint Presentation</vt:lpstr>
      <vt:lpstr>Be Like Monet</vt:lpstr>
      <vt:lpstr>Because The World Is Not Fair</vt:lpstr>
      <vt:lpstr>The Numbers People Tell You</vt:lpstr>
      <vt:lpstr>PowerPoint Presentation</vt:lpstr>
      <vt:lpstr>The Discovery Problem</vt:lpstr>
      <vt:lpstr>Part 2: Your Identity</vt:lpstr>
      <vt:lpstr>What Potato Chip Are You?</vt:lpstr>
      <vt:lpstr>Riot Games: Be Black Licorice</vt:lpstr>
      <vt:lpstr>Don’t Be  “ni-ban senji” 二番煎じ</vt:lpstr>
      <vt:lpstr>PowerPoint Presentation</vt:lpstr>
      <vt:lpstr>Evolution is OK</vt:lpstr>
      <vt:lpstr>Part 3: Communicate Your Vision.</vt:lpstr>
      <vt:lpstr>You Have to Win Both Heart and Mind</vt:lpstr>
      <vt:lpstr>Three Points You Must Communicate</vt:lpstr>
      <vt:lpstr>Pitch an Experience, Not a Process</vt:lpstr>
      <vt:lpstr>A Tale of Two Meatballs</vt:lpstr>
      <vt:lpstr>Communication Framework</vt:lpstr>
      <vt:lpstr>Bad Communication  </vt:lpstr>
      <vt:lpstr>Good Communication</vt:lpstr>
      <vt:lpstr>A Pitch in Two Words!</vt:lpstr>
      <vt:lpstr>How  To Not Fail!</vt:lpstr>
      <vt:lpstr>1/7:   Don’t Overscope</vt:lpstr>
      <vt:lpstr>2/7:   Think Past  Day 1</vt:lpstr>
      <vt:lpstr>3/7  Avoid Team Mistakes</vt:lpstr>
      <vt:lpstr>4/7  Plan  Your Business Model NOW!</vt:lpstr>
      <vt:lpstr>Business Models Over Time</vt:lpstr>
      <vt:lpstr>5/6 Stand Out From The Crowd</vt:lpstr>
      <vt:lpstr>Like This!</vt:lpstr>
      <vt:lpstr>6/7:  Protect Your IP</vt:lpstr>
      <vt:lpstr>7/7:  Don’t Quit</vt:lpstr>
      <vt:lpstr>Title, Franklin Gothic Italic 43</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Mike Fischer</dc:creator>
  <cp:lastModifiedBy>Mike Fischer</cp:lastModifiedBy>
  <cp:revision>1</cp:revision>
  <dcterms:created xsi:type="dcterms:W3CDTF">2026-06-27T05:33:01Z</dcterms:created>
  <dcterms:modified xsi:type="dcterms:W3CDTF">2026-06-30T10:57:18Z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2023-02-20T19:00:53Z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b33bf962-ed92-4dd9-bc75-9825fb79b2e3</vt:lpwstr>
  </property>
  <property fmtid="{D5CDD505-2E9C-101B-9397-08002B2CF9AE}" pid="8" name="MSIP_Label_4044bd30-2ed7-4c9d-9d12-46200872a97b_ContentBits">
    <vt:lpwstr>0</vt:lpwstr>
  </property>
  <property fmtid="{D5CDD505-2E9C-101B-9397-08002B2CF9AE}" pid="9" name="ContentTypeId">
    <vt:lpwstr>0x01010054E202481DC1CB46AA011D949D311478</vt:lpwstr>
  </property>
  <property fmtid="{D5CDD505-2E9C-101B-9397-08002B2CF9AE}" pid="10" name="MediaServiceImageTags">
    <vt:lpwstr/>
  </property>
</Properties>
</file>